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696" r:id="rId3"/>
    <p:sldId id="3697" r:id="rId5"/>
    <p:sldId id="3698" r:id="rId6"/>
    <p:sldId id="3699" r:id="rId7"/>
    <p:sldId id="3700" r:id="rId8"/>
    <p:sldId id="3701" r:id="rId9"/>
    <p:sldId id="3702" r:id="rId10"/>
    <p:sldId id="3703" r:id="rId11"/>
    <p:sldId id="3704" r:id="rId12"/>
    <p:sldId id="3705" r:id="rId13"/>
    <p:sldId id="3706" r:id="rId14"/>
    <p:sldId id="3707" r:id="rId15"/>
    <p:sldId id="3708" r:id="rId16"/>
    <p:sldId id="3709" r:id="rId17"/>
    <p:sldId id="3710" r:id="rId18"/>
    <p:sldId id="3579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E237CC69-DE9D-4BAF-9163-89B2A033B4F0}">
          <p14:sldIdLst>
            <p14:sldId id="3696"/>
            <p14:sldId id="3697"/>
            <p14:sldId id="3698"/>
            <p14:sldId id="3699"/>
            <p14:sldId id="3700"/>
            <p14:sldId id="3701"/>
            <p14:sldId id="3702"/>
            <p14:sldId id="3703"/>
            <p14:sldId id="3704"/>
            <p14:sldId id="3705"/>
            <p14:sldId id="3706"/>
            <p14:sldId id="3707"/>
            <p14:sldId id="3708"/>
            <p14:sldId id="3709"/>
            <p14:sldId id="3710"/>
            <p14:sldId id="35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3844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pos="7379" userDrawn="1">
          <p15:clr>
            <a:srgbClr val="A4A3A4"/>
          </p15:clr>
        </p15:guide>
        <p15:guide id="5" orient="horz" pos="3971" userDrawn="1">
          <p15:clr>
            <a:srgbClr val="A4A3A4"/>
          </p15:clr>
        </p15:guide>
        <p15:guide id="6" orient="horz" pos="4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  <p:cmAuthor id="1" name="admin" initials="a" lastIdx="1" clrIdx="0"/>
  <p:cmAuthor id="2" name="作者" initials="A" lastIdx="0" clrIdx="1"/>
  <p:cmAuthor id="3" name="曾裕生" initials="曾" lastIdx="1" clrIdx="2"/>
  <p:cmAuthor id="4" name="cclk" initials="c" lastIdx="1" clrIdx="3"/>
  <p:cmAuthor id="5" name="Administrator" initials="A" lastIdx="1" clrIdx="4"/>
  <p:cmAuthor id="6" name="张" initials="张" lastIdx="2" clrIdx="5"/>
  <p:cmAuthor id="7" name="蒙" initials="蒙" lastIdx="2" clrIdx="6"/>
  <p:cmAuthor id="8" name="梁" initials="梁" lastIdx="9" clrIdx="7"/>
  <p:cmAuthor id="9" name="张忠发" initials="Bruce" lastIdx="1" clrIdx="8"/>
  <p:cmAuthor id="10" name="Jerry" initials="J" lastIdx="1" clrIdx="9"/>
  <p:cmAuthor id="11" name="IT00003884" initials="I" lastIdx="34" clrIdx="10"/>
  <p:cmAuthor id="12" name="电脑" initials="电" lastIdx="1" clrIdx="11"/>
  <p:cmAuthor id="448227399" name="hzj" initials="h" lastIdx="1" clrIdx="35"/>
  <p:cmAuthor id="13" name="y" initials="y" lastIdx="1" clrIdx="12"/>
  <p:cmAuthor id="14" name="liufutang" initials="l" lastIdx="1" clrIdx="16"/>
  <p:cmAuthor id="15" name="Author" initials="A" lastIdx="1" clrIdx="14"/>
  <p:cmAuthor id="16" name="谢斯敏" initials="0" lastIdx="2" clrIdx="15"/>
  <p:cmAuthor id="17" name="dongwc0205" initials="d" lastIdx="1" clrIdx="15"/>
  <p:cmAuthor id="18" name="chenzhao" initials="c" lastIdx="1" clrIdx="17"/>
  <p:cmAuthor id="19" name="未知用户1" initials="未" lastIdx="2" clrIdx="0"/>
  <p:cmAuthor id="20" name="zhenwb" initials="z" lastIdx="1" clrIdx="17"/>
  <p:cmAuthor id="21" name="jariochan" initials="j" lastIdx="1" clrIdx="20"/>
  <p:cmAuthor id="22" name="未知用户6" initials="未" lastIdx="1" clrIdx="0"/>
  <p:cmAuthor id="23" name="余潇迎" initials="余" lastIdx="2" clrIdx="0"/>
  <p:cmAuthor id="394525608" name="仇怿俊" initials="仇" lastIdx="0" clrIdx="0"/>
  <p:cmAuthor id="24" name="LENOVO" initials="L" lastIdx="1" clrIdx="0"/>
  <p:cmAuthor id="394525609" name="think" initials="t" lastIdx="2" clrIdx="42"/>
  <p:cmAuthor id="25" name="未知用户21" initials="未知用户21" lastIdx="1" clrIdx="29"/>
  <p:cmAuthor id="26" name="未知用户22" initials="未知用户22" lastIdx="1" clrIdx="30"/>
  <p:cmAuthor id="27" name="HST-12" initials="H" lastIdx="3" clrIdx="26"/>
  <p:cmAuthor id="28" name="未知用户24" initials="未知用户24" lastIdx="1" clrIdx="32"/>
  <p:cmAuthor id="29" name="zhangyu" initials="z" lastIdx="1" clrIdx="28"/>
  <p:cmAuthor id="30" name="裴 校" initials="裴" lastIdx="1" clrIdx="34"/>
  <p:cmAuthor id="31" name="李忆" initials="李" lastIdx="1" clrIdx="30"/>
  <p:cmAuthor id="32" name="dong nan" initials="dn" lastIdx="1" clrIdx="35"/>
  <p:cmAuthor id="33" name="10045953" initials="1" lastIdx="1" clrIdx="32"/>
  <p:cmAuthor id="34" name="闫丽娟00014464" initials="闫" lastIdx="3" clrIdx="0"/>
  <p:cmAuthor id="35" name="qiying" initials="q" lastIdx="1" clrIdx="34"/>
  <p:cmAuthor id="36" name="关全全10258021" initials="关全全10258021" lastIdx="1" clrIdx="36"/>
  <p:cmAuthor id="37" name="sy" initials="s" lastIdx="1" clrIdx="36"/>
  <p:cmAuthor id="38" name="赵欣" initials="zx" lastIdx="4" clrIdx="37"/>
  <p:cmAuthor id="39" name="chenyuan" initials="c" lastIdx="3" clrIdx="38"/>
  <p:cmAuthor id="40" name="10054047" initials="1" lastIdx="1" clrIdx="39"/>
  <p:cmAuthor id="41" name="10072453" initials="1" lastIdx="1" clrIdx="40"/>
  <p:cmAuthor id="42" name="李婷婷" initials="李" lastIdx="1" clrIdx="41"/>
  <p:cmAuthor id="43" name="王瑶" initials="王" lastIdx="2" clrIdx="0"/>
  <p:cmAuthor id="44" name="Lenovo" initials="L" lastIdx="1" clrIdx="0"/>
  <p:cmAuthor id="45" name="Achim Bauer" initials="A" lastIdx="34" clrIdx="0"/>
  <p:cmAuthor id="46" name="König Philipp" initials="K" lastIdx="0" clrIdx="1"/>
  <p:cmAuthor id="47" name="Eric Qin" initials="E" lastIdx="1" clrIdx="2"/>
  <p:cmAuthor id="48" name="Mia Vida Villanueva" initials="M" lastIdx="1" clrIdx="0"/>
  <p:cmAuthor id="49" name="Guangxu Piao" initials="G" lastIdx="7" clrIdx="0"/>
  <p:cmAuthor id="50" name="冉 Agnes" initials="冉" lastIdx="2" clrIdx="4"/>
  <p:cmAuthor id="51" name=" " initials=" " lastIdx="1" clrIdx="3"/>
  <p:cmAuthor id="52" name="卢曦" initials="卢" lastIdx="1" clrIdx="0"/>
  <p:cmAuthor id="53" name="Roet-Reinking, Nathalie" initials="R" lastIdx="1" clrIdx="0"/>
  <p:cmAuthor id="54" name="张金龙" initials="张" lastIdx="9" clrIdx="0"/>
  <p:cmAuthor id="55" name="祝惠蓉" initials="祝" lastIdx="3" clrIdx="8"/>
  <p:cmAuthor id="191251535" name="沈霄雷" initials="沈" lastIdx="833089" clrIdx="0"/>
  <p:cmAuthor id="56" name="姜珊" initials="姜" lastIdx="1" clrIdx="0"/>
  <p:cmAuthor id="191251536" name="MA YOU" initials="MY" lastIdx="1" clrIdx="23"/>
  <p:cmAuthor id="57" name="s x" initials="s" lastIdx="2" clrIdx="0"/>
  <p:cmAuthor id="58" name="郭欣萍" initials="郭" lastIdx="4" clrIdx="3"/>
  <p:cmAuthor id="59" name="何 静" initials="何" lastIdx="1" clrIdx="4"/>
  <p:cmAuthor id="60" name="唐思源" initials="唐" lastIdx="1" clrIdx="0"/>
  <p:cmAuthor id="353158055" name="韩雨" initials="韩" lastIdx="0" clrIdx="0"/>
  <p:cmAuthor id="61" name="Andrzej Kardys" initials="A" lastIdx="2" clrIdx="0"/>
  <p:cmAuthor id="62" name="xm" initials="x" lastIdx="1" clrIdx="0"/>
  <p:cmAuthor id="63" name="Lintian" initials="L" lastIdx="1" clrIdx="0"/>
  <p:cmAuthor id="1474879611" name="赵天浩" initials="赵" lastIdx="3" clrIdx="113"/>
  <p:cmAuthor id="64" name="zhang fang" initials="z" lastIdx="1" clrIdx="4"/>
  <p:cmAuthor id="65" name="仝德志" initials="仝" lastIdx="1" clrIdx="0"/>
  <p:cmAuthor id="66" name="tang qian" initials="t" lastIdx="0" clrIdx="2"/>
  <p:cmAuthor id="67" name="陈喆" initials="陈" lastIdx="27" clrIdx="1"/>
  <p:cmAuthor id="68" name="ccb" initials="c" lastIdx="1" clrIdx="0"/>
  <p:cmAuthor id="1411827" name="黄晓平" initials="黄" lastIdx="0" clrIdx="0"/>
  <p:cmAuthor id="69" name="hj" initials="h" lastIdx="2" clrIdx="2"/>
  <p:cmAuthor id="1411828" name="徐琳00159163" initials="徐琳00159163" lastIdx="1" clrIdx="37"/>
  <p:cmAuthor id="70" name="IKKI" initials="I" lastIdx="1" clrIdx="0"/>
  <p:cmAuthor id="71" name="bob kang" initials="b" lastIdx="3" clrIdx="15"/>
  <p:cmAuthor id="72" name="彭浩" initials="彭" lastIdx="1" clrIdx="4"/>
  <p:cmAuthor id="73" name="zyrstz" initials="z" lastIdx="11" clrIdx="11"/>
  <p:cmAuthor id="74" name="庞尔慧" initials="庞" lastIdx="91" clrIdx="12"/>
  <p:cmAuthor id="2000" name="葛帅_QbuqNBfy" initials="authorId_410614512" lastIdx="0" clrIdx="0"/>
  <p:cmAuthor id="2001" name="史晓然_aIZfIbUv" initials="authorId_272298212" lastIdx="0" clrIdx="0"/>
  <p:cmAuthor id="287643681" name="殷格非" initials="殷" lastIdx="2" clrIdx="0"/>
  <p:cmAuthor id="47245819" name="群智集" initials="群" lastIdx="0" clrIdx="0"/>
  <p:cmAuthor id="287643682" name="z r" initials="zr" lastIdx="5" clrIdx="12"/>
  <p:cmAuthor id="2002" name="song manyi" initials="sm" lastIdx="4" clrIdx="19"/>
  <p:cmAuthor id="76" name="Wurui (Ray)" initials="W(" lastIdx="1" clrIdx="25"/>
  <p:cmAuthor id="77" name="wum20" initials="w" lastIdx="1" clrIdx="7"/>
  <p:cmAuthor id="2003" name="梁鹏" initials="u" lastIdx="1" clrIdx="35"/>
  <p:cmAuthor id="287643683" name="石晓利" initials="C" lastIdx="1" clrIdx="13"/>
  <p:cmAuthor id="1474883476" name="梁杰" initials="梁" lastIdx="1" clrIdx="0"/>
  <p:cmAuthor id="78" name="武敏" initials="武" lastIdx="2" clrIdx="8"/>
  <p:cmAuthor id="2004" name="范 斌" initials="范" lastIdx="1" clrIdx="36"/>
  <p:cmAuthor id="79" name="ZYSR-XY" initials="Z" lastIdx="6" clrIdx="10"/>
  <p:cmAuthor id="80" name="刘颖" initials="刘" lastIdx="7" clrIdx="0"/>
  <p:cmAuthor id="81" name="Chen, Naikang A." initials="C" lastIdx="6" clrIdx="0"/>
  <p:cmAuthor id="82" name="song song" initials="s" lastIdx="1" clrIdx="0"/>
  <p:cmAuthor id="83" name="曾阿婷" initials="曾" lastIdx="1" clrIdx="16"/>
  <p:cmAuthor id="84" name="yubaoquan" initials="y" lastIdx="1" clrIdx="4"/>
  <p:cmAuthor id="85" name="ting yue" initials="t" lastIdx="1" clrIdx="0"/>
  <p:cmAuthor id="86" name="david bin" initials="d" lastIdx="3" clrIdx="0"/>
  <p:cmAuthor id="87" name="MLOONG" initials="M" lastIdx="1" clrIdx="0"/>
  <p:cmAuthor id="88" name="杨志宇" initials="杨" lastIdx="1" clrIdx="63"/>
  <p:cmAuthor id="89" name="於宝泉" initials="於" lastIdx="0" clrIdx="2"/>
  <p:cmAuthor id="90" name="Liu Dong" initials="L" lastIdx="1" clrIdx="0"/>
  <p:cmAuthor id="91" name="Zhao Jing" initials="Z" lastIdx="4" clrIdx="2"/>
  <p:cmAuthor id="92" name="YANQING BAO" initials="Y" lastIdx="3" clrIdx="0"/>
  <p:cmAuthor id="93" name="朱文超" initials="朱" lastIdx="2" clrIdx="92"/>
  <p:cmAuthor id="96" name="ljc" initials="l" lastIdx="1" clrIdx="95"/>
  <p:cmAuthor id="691587970" name="小延魔法师" initials="小" lastIdx="1126286" clrIdx="0"/>
  <p:cmAuthor id="106" name="hangyang" initials="h" lastIdx="1" clrIdx="105"/>
  <p:cmAuthor id="98" name="diao" initials="d" lastIdx="1" clrIdx="97"/>
  <p:cmAuthor id="117" name="gaojin" initials="g" lastIdx="0" clrIdx="116"/>
  <p:cmAuthor id="118" name="明雪_rUZrUzI3" initials="authorId_1275276971" lastIdx="0" clrIdx="117"/>
  <p:cmAuthor id="119" name="Tracy Chen" initials="T" lastIdx="0" clrIdx="118"/>
  <p:cmAuthor id="120" name="峰 胡" initials="峰胡" lastIdx="0" clrIdx="119"/>
  <p:cmAuthor id="121" name="user" initials="u" lastIdx="0" clrIdx="120"/>
  <p:cmAuthor id="122" name="WHTP" initials="W" lastIdx="0" clrIdx="121"/>
  <p:cmAuthor id="123" name="Xiong, Tracy (SH/RC)" initials="X" lastIdx="0" clrIdx="122"/>
  <p:cmAuthor id="124" name="艾米" initials="艾" lastIdx="0" clrIdx="123"/>
  <p:cmAuthor id="125" name="张建慧" initials="张" lastIdx="0" clrIdx="124"/>
  <p:cmAuthor id="126" name="微软用户" initials="微" lastIdx="0" clrIdx="125"/>
  <p:cmAuthor id="127" name="李辉" initials="李" lastIdx="0" clrIdx="126"/>
  <p:cmAuthor id="128" name="Peter Pan" initials="P" lastIdx="0" clrIdx="127"/>
  <p:cmAuthor id="129" name="Bo Yu" initials="B" lastIdx="0" clrIdx="128"/>
  <p:cmAuthor id="130" name="konglu2012@126.com" initials="k" lastIdx="0" clrIdx="129"/>
  <p:cmAuthor id="131" name="Danling Li" initials="D" lastIdx="0" clrIdx="130"/>
  <p:cmAuthor id="132" name="Xin Wang (IB)" initials="X" lastIdx="0" clrIdx="131"/>
  <p:cmAuthor id="133" name="Lingjing Zheng (IB)" initials="L" lastIdx="0" clrIdx="132"/>
  <p:cmAuthor id="134" name="djz" initials="d" lastIdx="0" clrIdx="133"/>
  <p:cmAuthor id="135" name="Haiyang Wang" initials="H" lastIdx="0" clrIdx="134"/>
  <p:cmAuthor id="136" name="周明" initials="周" lastIdx="0" clrIdx="135"/>
  <p:cmAuthor id="137" name="周逸翰" initials="周" lastIdx="0" clrIdx="136"/>
  <p:cmAuthor id="138" name="Saku Uchikawa" initials="SU" lastIdx="0" clrIdx="137"/>
  <p:cmAuthor id="139" name="Monica Lueder" initials="ML" lastIdx="0" clrIdx="138"/>
  <p:cmAuthor id="140" name="Tracy Tran" initials="TT" lastIdx="0" clrIdx="139"/>
  <p:cmAuthor id="141" name="User1" initials="U" lastIdx="0" clrIdx="140"/>
  <p:cmAuthor id="142" name="Michael Tressler" initials="" lastIdx="0" clrIdx="141"/>
  <p:cmAuthor id="143" name="it00012517" initials="i" lastIdx="0" clrIdx="142"/>
  <p:cmAuthor id="144" name="未知用户12" initials="未知用户12" lastIdx="0" clrIdx="143"/>
  <p:cmAuthor id="145" name="未知用户13" initials="未知用户13" lastIdx="0" clrIdx="144"/>
  <p:cmAuthor id="146" name="未知用户14" initials="未知用户14" lastIdx="0" clrIdx="145"/>
  <p:cmAuthor id="147" name="未知用户15" initials="未知用户15" lastIdx="0" clrIdx="146"/>
  <p:cmAuthor id="148" name="未知用户16" initials="未知用户16" lastIdx="0" clrIdx="147"/>
  <p:cmAuthor id="149" name="未知用户17" initials="未知用户17" lastIdx="0" clrIdx="148"/>
  <p:cmAuthor id="150" name="未知用户18" initials="未知用户18" lastIdx="0" clrIdx="149"/>
  <p:cmAuthor id="151" name="未知用户19" initials="未知用户19" lastIdx="0" clrIdx="150"/>
  <p:cmAuthor id="152" name="未知用户20" initials="未知用户20" lastIdx="0" clrIdx="151"/>
  <p:cmAuthor id="153" name="未知用户23" initials="未知用户23" lastIdx="0" clrIdx="152"/>
  <p:cmAuthor id="154" name="80003344" initials="8" lastIdx="0" clrIdx="153"/>
  <p:cmAuthor id="155" name="80002377" initials="8" lastIdx="0" clrIdx="154"/>
  <p:cmAuthor id="156" name="Unknown User1" initials="Unknown User1" lastIdx="0" clrIdx="155"/>
  <p:cmAuthor id="157" name="Unknown User2" initials="Unknown User2" lastIdx="0" clrIdx="156"/>
  <p:cmAuthor id="158" name="xiaofangyang" initials="x" lastIdx="0" clrIdx="157"/>
  <p:cmAuthor id="159" name="未知用户25" initials="未" lastIdx="0" clrIdx="158"/>
  <p:cmAuthor id="160" name="赵兰玉" initials="赵" lastIdx="0" clrIdx="159"/>
  <p:cmAuthor id="161" name="libin1204@163.com" initials="l" lastIdx="0" clrIdx="160"/>
  <p:cmAuthor id="162" name="未知用户83" initials="未" lastIdx="0" clrIdx="161"/>
  <p:cmAuthor id="163" name="未知用户46" initials="未" lastIdx="0" clrIdx="162"/>
  <p:cmAuthor id="164" name="未知用户54" initials="未" lastIdx="0" clrIdx="163"/>
  <p:cmAuthor id="165" name="自然至道" initials="自" lastIdx="0" clrIdx="164"/>
  <p:cmAuthor id="166" name="孙 潇" initials="孙" lastIdx="0" clrIdx="165"/>
  <p:cmAuthor id="167" name="郭亮" initials="郭亮" lastIdx="0" clrIdx="166"/>
  <p:cmAuthor id="168" name="未知用户9" initials="未知用户9" lastIdx="0" clrIdx="167"/>
  <p:cmAuthor id="169" name="未知用户10" initials="未知用户10" lastIdx="0" clrIdx="168"/>
  <p:cmAuthor id="170" name="幸全" initials="幸全" lastIdx="0" clrIdx="169"/>
  <p:cmAuthor id="171" name="rgblink" initials="r" lastIdx="0" clrIdx="170"/>
  <p:cmAuthor id="172" name="1206988966@qq.com" initials="1" lastIdx="0" clrIdx="171"/>
  <p:cmAuthor id="173" name="姜伟光" initials="姜" lastIdx="0" clrIdx="172"/>
  <p:cmAuthor id="174" name="宋洁然" initials="宋" lastIdx="0" clrIdx="173"/>
  <p:cmAuthor id="175" name="ming qiu" initials="m" lastIdx="0" clrIdx="174"/>
  <p:cmAuthor id="176" name="dell" initials="d" lastIdx="0" clrIdx="175"/>
  <p:cmAuthor id="177" name="杨雪丽" initials="杨雪丽" lastIdx="0" clrIdx="176"/>
  <p:cmAuthor id="178" name="Remi" initials="" lastIdx="0" clrIdx="177"/>
  <p:cmAuthor id="179" name="80001649" initials="8" lastIdx="0" clrIdx="178"/>
  <p:cmAuthor id="180" name="80000651" initials="8" lastIdx="0" clrIdx="179"/>
  <p:cmAuthor id="181" name="80001774" initials="8" lastIdx="0" clrIdx="180"/>
  <p:cmAuthor id="182" name="kw" initials="k" lastIdx="0" clrIdx="181"/>
  <p:cmAuthor id="183" name="Loh, Samantha" initials="LS" lastIdx="0" clrIdx="182"/>
  <p:cmAuthor id="184" name="Tay Kim" initials="TK" lastIdx="0" clrIdx="183"/>
  <p:cmAuthor id="185" name="Chai, David" initials="CD" lastIdx="0" clrIdx="184"/>
  <p:cmAuthor id="186" name="Liu, Cindy" initials="LC" lastIdx="0" clrIdx="185"/>
  <p:cmAuthor id="187" name="Lakhwani, Nanda" initials="LN" lastIdx="0" clrIdx="186"/>
  <p:cmAuthor id="188" name="Tan, Julia" initials="TJ" lastIdx="0" clrIdx="187"/>
  <p:cmAuthor id="189" name="Marcus, Robin" initials="MR" lastIdx="0" clrIdx="188"/>
  <p:cmAuthor id="190" name="邵晶" initials="邵晶" lastIdx="0" clrIdx="189"/>
  <p:cmAuthor id="191" name="80002993" initials="8" lastIdx="0" clrIdx="190"/>
  <p:cmAuthor id="192" name="zhanglu" initials="zl" lastIdx="0" clrIdx="191"/>
  <p:cmAuthor id="193" name="tory.tao" initials="t" lastIdx="0" clrIdx="192"/>
  <p:cmAuthor id="194" name="bb" initials="b" lastIdx="0" clrIdx="193"/>
  <p:cmAuthor id="195" name="未知用户152" initials="未" lastIdx="0" clrIdx="194"/>
  <p:cmAuthor id="196" name="未知用户153" initials="未" lastIdx="0" clrIdx="195"/>
  <p:cmAuthor id="197" name="未知用户154" initials="未" lastIdx="0" clrIdx="196"/>
  <p:cmAuthor id="198" name="未知用户155" initials="未" lastIdx="0" clrIdx="197"/>
  <p:cmAuthor id="199" name="未知用户41" initials="未" lastIdx="0" clrIdx="198"/>
  <p:cmAuthor id="200" name="未知用户67" initials="未" lastIdx="0" clrIdx="199"/>
  <p:cmAuthor id="201" name="未知用户44" initials="未" lastIdx="0" clrIdx="200"/>
  <p:cmAuthor id="202" name="未知用户45" initials="未" lastIdx="0" clrIdx="201"/>
  <p:cmAuthor id="203" name="未知用户63" initials="未" lastIdx="0" clrIdx="202"/>
  <p:cmAuthor id="204" name="未知用户156" initials="未" lastIdx="0" clrIdx="203"/>
  <p:cmAuthor id="205" name="未知用户64" initials="未" lastIdx="0" clrIdx="204"/>
  <p:cmAuthor id="206" name="未知用户65" initials="未" lastIdx="0" clrIdx="205"/>
  <p:cmAuthor id="207" name="未知用户68" initials="未" lastIdx="0" clrIdx="206"/>
  <p:cmAuthor id="208" name="未知用户69" initials="未" lastIdx="0" clrIdx="207"/>
  <p:cmAuthor id="209" name="未知用户70" initials="未" lastIdx="0" clrIdx="208"/>
  <p:cmAuthor id="210" name="未知的使用者6" initials="未" lastIdx="0" clrIdx="209"/>
  <p:cmAuthor id="211" name="未知的使用者51" initials="未" lastIdx="0" clrIdx="210"/>
  <p:cmAuthor id="212" name="未知用户4" initials="未" lastIdx="0" clrIdx="211"/>
  <p:cmAuthor id="213" name="未知的使用者53" initials="未" lastIdx="0" clrIdx="212"/>
  <p:cmAuthor id="214" name="Charley" initials="C" lastIdx="0" clrIdx="213"/>
  <p:cmAuthor id="215" name="未知的使用者46" initials="未" lastIdx="0" clrIdx="214"/>
  <p:cmAuthor id="216" name="Cindy-NB" initials="C" lastIdx="0" clrIdx="215"/>
  <p:cmAuthor id="217" name="mm" initials="m" lastIdx="0" clrIdx="216"/>
  <p:cmAuthor id="218" name="杨 超" initials="杨" lastIdx="0" clrIdx="217"/>
  <p:cmAuthor id="219" name="未知的使用者4" initials="未" lastIdx="0" clrIdx="218"/>
  <p:cmAuthor id="220" name="未知的使用者5" initials="未" lastIdx="0" clrIdx="219"/>
  <p:cmAuthor id="221" name="未知的使用者1" initials="未" lastIdx="0" clrIdx="220"/>
  <p:cmAuthor id="222" name="未知的使用者2" initials="未" lastIdx="0" clrIdx="221"/>
  <p:cmAuthor id="223" name="LiuHui" initials="L" lastIdx="0" clrIdx="222"/>
  <p:cmAuthor id="224" name="AbuSina" initials="A" lastIdx="0" clrIdx="223"/>
  <p:cmAuthor id="225" name="lilan" initials="l" lastIdx="0" clrIdx="224"/>
  <p:cmAuthor id="226" name="周元元" initials="周" lastIdx="0" clrIdx="225"/>
  <p:cmAuthor id="227" name="未知的使用者19" initials="未" lastIdx="0" clrIdx="226"/>
  <p:cmAuthor id="228" name="未知的使用者20" initials="未" lastIdx="0" clrIdx="227"/>
  <p:cmAuthor id="229" name="未知的使用者10" initials="未" lastIdx="0" clrIdx="228"/>
  <p:cmAuthor id="230" name="yuanzh" initials="y" lastIdx="0" clrIdx="229"/>
  <p:cmAuthor id="231" name="未知的使用者7" initials="未" lastIdx="0" clrIdx="230"/>
  <p:cmAuthor id="232" name="未知的使用者8" initials="未" lastIdx="0" clrIdx="231"/>
  <p:cmAuthor id="233" name="YUMINGNJ" initials="Y" lastIdx="0" clrIdx="232"/>
  <p:cmAuthor id="234" name="未知的使用者17" initials="未" lastIdx="0" clrIdx="233"/>
  <p:cmAuthor id="235" name="未知的使用者18" initials="未" lastIdx="0" clrIdx="234"/>
  <p:cmAuthor id="236" name="未知的使用者15" initials="未" lastIdx="0" clrIdx="235"/>
  <p:cmAuthor id="237" name="qiantong" initials="q" lastIdx="0" clrIdx="236"/>
  <p:cmAuthor id="238" name="116304" initials="1" lastIdx="0" clrIdx="237"/>
  <p:cmAuthor id="239" name="未知的使用者16" initials="未" lastIdx="0" clrIdx="238"/>
  <p:cmAuthor id="240" name="未知的使用者13" initials="未" lastIdx="0" clrIdx="239"/>
  <p:cmAuthor id="241" name="未知的使用者14" initials="未" lastIdx="0" clrIdx="240"/>
  <p:cmAuthor id="242" name="未知的使用者21" initials="未" lastIdx="0" clrIdx="241"/>
  <p:cmAuthor id="243" name="August" initials="A" lastIdx="0" clrIdx="242"/>
  <p:cmAuthor id="244" name="未知的使用者27" initials="未" lastIdx="0" clrIdx="243"/>
  <p:cmAuthor id="245" name="未知的使用者28" initials="未" lastIdx="0" clrIdx="244"/>
  <p:cmAuthor id="246" name="未知的使用者29" initials="未" lastIdx="0" clrIdx="245"/>
  <p:cmAuthor id="247" name="Deanna Schuler (Bookey Consulting)" initials="D" lastIdx="0" clrIdx="246"/>
  <p:cmAuthor id="248" name="Wenwen" initials="W" lastIdx="0" clrIdx="247"/>
  <p:cmAuthor id="249" name="未知用户8" initials="未" lastIdx="0" clrIdx="248"/>
  <p:cmAuthor id="250" name="梁达奇_RFjyyuuu" initials="authorId_617480754" lastIdx="0" clrIdx="249"/>
  <p:cmAuthor id="251" name="未知的使用者11" initials="未" lastIdx="0" clrIdx="250"/>
  <p:cmAuthor id="252" name="Unknown User7" initials="U" lastIdx="0" clrIdx="251"/>
  <p:cmAuthor id="253" name="Unknown User8" initials="U" lastIdx="0" clrIdx="252"/>
  <p:cmAuthor id="254" name="未知的使用者24" initials="未" lastIdx="0" clrIdx="253"/>
  <p:cmAuthor id="255" name="未知的使用者25" initials="未" lastIdx="0" clrIdx="254"/>
  <p:cmAuthor id="256" name="未知的使用者26" initials="未" lastIdx="0" clrIdx="255"/>
  <p:cmAuthor id="257" name="Jason Wang" initials="J" lastIdx="0" clrIdx="256"/>
  <p:cmAuthor id="258" name="Shawna Strickland" initials="S" lastIdx="0" clrIdx="257"/>
  <p:cmAuthor id="259" name="Ashley Eberenz" initials="A" lastIdx="0" clrIdx="258"/>
  <p:cmAuthor id="260" name="Kevin Hu" initials="K" lastIdx="0" clrIdx="259"/>
  <p:cmAuthor id="261" name="孙立东" initials="孙" lastIdx="0" clrIdx="260"/>
  <p:cmAuthor id="262" name="x230" initials="x" lastIdx="0" clrIdx="261"/>
  <p:cmAuthor id="263" name="Sky123.Org" initials="S" lastIdx="0" clrIdx="262"/>
  <p:cmAuthor id="264" name="未知的使用者3" initials="未" lastIdx="0" clrIdx="263"/>
  <p:cmAuthor id="265" name="daphne" initials="d" lastIdx="0" clrIdx="264"/>
  <p:cmAuthor id="266" name="未知的使用者30" initials="未" lastIdx="0" clrIdx="265"/>
  <p:cmAuthor id="267" name="未知的使用者31" initials="未" lastIdx="0" clrIdx="266"/>
  <p:cmAuthor id="268" name="未知的使用者32" initials="未" lastIdx="0" clrIdx="267"/>
  <p:cmAuthor id="269" name="未知的使用者22" initials="未" lastIdx="0" clrIdx="268"/>
  <p:cmAuthor id="270" name="RS001" initials="R" lastIdx="0" clrIdx="269"/>
  <p:cmAuthor id="271" name="elfinhsu" initials="e" lastIdx="0" clrIdx="270"/>
  <p:cmAuthor id="272" name="P1063cindychen" initials="P" lastIdx="0" clrIdx="271"/>
  <p:cmAuthor id="273" name="Louis Lu" initials="L" lastIdx="0" clrIdx="272"/>
  <p:cmAuthor id="274" name="Neno Loje" initials="N" lastIdx="0" clrIdx="273"/>
  <p:cmAuthor id="275" name="LeeElva" initials="L" lastIdx="0" clrIdx="274"/>
  <p:cmAuthor id="276" name="唐可欣" initials="唐" lastIdx="0" clrIdx="275"/>
  <p:cmAuthor id="277" name="未知的使用者182" initials="未" lastIdx="0" clrIdx="276"/>
  <p:cmAuthor id="278" name="未知的使用者33" initials="未" lastIdx="0" clrIdx="277"/>
  <p:cmAuthor id="279" name="未知的使用者173" initials="未" lastIdx="0" clrIdx="278"/>
  <p:cmAuthor id="280" name="未知用户241" initials="未" lastIdx="0" clrIdx="279"/>
  <p:cmAuthor id="281" name="未知的使用者57" initials="未" lastIdx="0" clrIdx="280"/>
  <p:cmAuthor id="282" name="未知的使用者114" initials="未" lastIdx="0" clrIdx="281"/>
  <p:cmAuthor id="283" name="未知的使用者195" initials="未" lastIdx="0" clrIdx="282"/>
  <p:cmAuthor id="284" name="未知的使用者38" initials="未知的使用者38" lastIdx="0" clrIdx="283"/>
  <p:cmAuthor id="285" name="未知的使用者184" initials="未" lastIdx="0" clrIdx="284"/>
  <p:cmAuthor id="286" name="thomas" initials="t" lastIdx="0" clrIdx="285"/>
  <p:cmAuthor id="287" name="未知的使用者185" initials="未" lastIdx="0" clrIdx="286"/>
  <p:cmAuthor id="288" name="未知用户242" initials="未" lastIdx="0" clrIdx="287"/>
  <p:cmAuthor id="289" name="未知的使用者186" initials="未" lastIdx="0" clrIdx="288"/>
  <p:cmAuthor id="290" name="未知的使用者175" initials="未" lastIdx="0" clrIdx="289"/>
  <p:cmAuthor id="291" name="未知的使用者176" initials="未" lastIdx="0" clrIdx="290"/>
  <p:cmAuthor id="292" name="Chun Chung YEH" initials="C" lastIdx="0" clrIdx="291"/>
  <p:cmAuthor id="293" name="未知的使用者187" initials="未" lastIdx="0" clrIdx="292"/>
  <p:cmAuthor id="294" name="未知的使用者61" initials="未" lastIdx="0" clrIdx="293"/>
  <p:cmAuthor id="295" name="未知的使用者178" initials="未" lastIdx="0" clrIdx="294"/>
  <p:cmAuthor id="296" name="Vicky" initials="V" lastIdx="0" clrIdx="295"/>
  <p:cmAuthor id="297" name="未知的使用者179" initials="未" lastIdx="0" clrIdx="296"/>
  <p:cmAuthor id="298" name="未知用户33" initials="未" lastIdx="0" clrIdx="297"/>
  <p:cmAuthor id="299" name="未知的使用者180" initials="未" lastIdx="0" clrIdx="298"/>
  <p:cmAuthor id="300" name="未知用户276" initials="未" lastIdx="0" clrIdx="299"/>
  <p:cmAuthor id="301" name="未知的使用者181" initials="未" lastIdx="0" clrIdx="300"/>
  <p:cmAuthor id="302" name="CHRISYU" initials="C" lastIdx="0" clrIdx="301"/>
  <p:cmAuthor id="303" name="kathy chen" initials="k" lastIdx="0" clrIdx="302"/>
  <p:cmAuthor id="304" name="liucunri" initials="l" lastIdx="0" clrIdx="303"/>
  <p:cmAuthor id="305" name="未知用户119" initials="未" lastIdx="0" clrIdx="304"/>
  <p:cmAuthor id="306" name="莊安君" initials="莊" lastIdx="0" clrIdx="305"/>
  <p:cmAuthor id="307" name="未知的使用者145" initials="未" lastIdx="0" clrIdx="306"/>
  <p:cmAuthor id="308" name="未知的使用者146" initials="未" lastIdx="0" clrIdx="307"/>
  <p:cmAuthor id="309" name="未知用户264" initials="未" lastIdx="0" clrIdx="308"/>
  <p:cmAuthor id="310" name="未知的使用者147" initials="未" lastIdx="0" clrIdx="309"/>
  <p:cmAuthor id="311" name="不明使用者56" initials="不" lastIdx="0" clrIdx="310"/>
  <p:cmAuthor id="312" name="未知的使用者148" initials="未" lastIdx="0" clrIdx="311"/>
  <p:cmAuthor id="313" name="Mary Feil-Jacobs" initials="M" lastIdx="0" clrIdx="312"/>
  <p:cmAuthor id="314" name="raymond luan" initials="r" lastIdx="0" clrIdx="313"/>
  <p:cmAuthor id="315" name="未知用户258" initials="未" lastIdx="0" clrIdx="314"/>
  <p:cmAuthor id="316" name="未知用户140" initials="未" lastIdx="0" clrIdx="315"/>
  <p:cmAuthor id="317" name="未知用户130" initials="未" lastIdx="0" clrIdx="316"/>
  <p:cmAuthor id="318" name="未知用户131" initials="未" lastIdx="0" clrIdx="317"/>
  <p:cmAuthor id="319" name="未知用户132" initials="未" lastIdx="0" clrIdx="318"/>
  <p:cmAuthor id="320" name="未知的使用者106" initials="未" lastIdx="0" clrIdx="319"/>
  <p:cmAuthor id="321" name="未知用户133" initials="未" lastIdx="0" clrIdx="320"/>
  <p:cmAuthor id="322" name="未知用户35" initials="未" lastIdx="0" clrIdx="321"/>
  <p:cmAuthor id="323" name="未知用户134" initials="未" lastIdx="0" clrIdx="322"/>
  <p:cmAuthor id="324" name="未知用户135" initials="未" lastIdx="0" clrIdx="323"/>
  <p:cmAuthor id="325" name="未知的使用者140" initials="未" lastIdx="0" clrIdx="324"/>
  <p:cmAuthor id="326" name="未知的使用者86" initials="未" lastIdx="0" clrIdx="325"/>
  <p:cmAuthor id="327" name="未知用户136" initials="未" lastIdx="0" clrIdx="326"/>
  <p:cmAuthor id="328" name="未知用户142" initials="未" lastIdx="0" clrIdx="327"/>
  <p:cmAuthor id="329" name="Yoyo Wu" initials="Y" lastIdx="0" clrIdx="328"/>
  <p:cmAuthor id="330" name="zhangbin" initials="z" lastIdx="0" clrIdx="329"/>
  <p:cmAuthor id="331" name="未知用户55" initials="未" lastIdx="0" clrIdx="330"/>
  <p:cmAuthor id="332" name="未知的使用者127" initials="未" lastIdx="0" clrIdx="331"/>
  <p:cmAuthor id="333" name="Unknown User25" initials="U" lastIdx="0" clrIdx="332"/>
  <p:cmAuthor id="334" name="未知用户274" initials="未" lastIdx="0" clrIdx="333"/>
  <p:cmAuthor id="335" name="Unknown User26" initials="U" lastIdx="0" clrIdx="334"/>
  <p:cmAuthor id="336" name="未知的使用者49" initials="未" lastIdx="0" clrIdx="335"/>
  <p:cmAuthor id="337" name="Unknown User27" initials="U" lastIdx="0" clrIdx="336"/>
  <p:cmAuthor id="338" name="未知用户146" initials="未" lastIdx="0" clrIdx="337"/>
  <p:cmAuthor id="339" name="Unknown User11" initials="U" lastIdx="0" clrIdx="338"/>
  <p:cmAuthor id="340" name="Unknown User112" initials="U" lastIdx="0" clrIdx="339"/>
  <p:cmAuthor id="341" name="未知用户81" initials="未" lastIdx="0" clrIdx="340"/>
  <p:cmAuthor id="342" name="Unknown User59" initials="U" lastIdx="0" clrIdx="341"/>
  <p:cmAuthor id="343" name="Unknown User113" initials="U" lastIdx="0" clrIdx="342"/>
  <p:cmAuthor id="344" name="未知的使用者108" initials="未" lastIdx="0" clrIdx="343"/>
  <p:cmAuthor id="345" name="未知的使用者67" initials="未" lastIdx="0" clrIdx="344"/>
  <p:cmAuthor id="346" name="未知的使用者68" initials="未" lastIdx="0" clrIdx="345"/>
  <p:cmAuthor id="347" name="未知的使用者69" initials="未" lastIdx="0" clrIdx="346"/>
  <p:cmAuthor id="348" name="未知的使用者56" initials="未" lastIdx="0" clrIdx="347"/>
  <p:cmAuthor id="349" name="未知的使用者55" initials="未" lastIdx="0" clrIdx="348"/>
  <p:cmAuthor id="350" name="未知的使用者52" initials="未" lastIdx="0" clrIdx="349"/>
  <p:cmAuthor id="351" name="未知的使用者72" initials="未" lastIdx="0" clrIdx="350"/>
  <p:cmAuthor id="352" name="未知的使用者74" initials="未" lastIdx="0" clrIdx="351"/>
  <p:cmAuthor id="353" name="未知的使用者71" initials="未" lastIdx="0" clrIdx="352"/>
  <p:cmAuthor id="354" name="未知的使用者126" initials="未" lastIdx="0" clrIdx="353"/>
  <p:cmAuthor id="355" name="未知用户2" initials="未" lastIdx="0" clrIdx="354"/>
  <p:cmAuthor id="356" name="王鹏凯" initials="王" lastIdx="0" clrIdx="355"/>
  <p:cmAuthor id="357" name="未知用户283" initials="未" lastIdx="0" clrIdx="356"/>
  <p:cmAuthor id="358" name="曾红" initials="曾" lastIdx="0" clrIdx="357"/>
  <p:cmAuthor id="359" name="未知的使用者149" initials="未" lastIdx="0" clrIdx="358"/>
  <p:cmAuthor id="360" name="未知的使用者150" initials="未" lastIdx="0" clrIdx="359"/>
  <p:cmAuthor id="361" name="未知用户28" initials="未" lastIdx="0" clrIdx="360"/>
  <p:cmAuthor id="362" name="liupeng" initials="l" lastIdx="0" clrIdx="361"/>
  <p:cmAuthor id="363" name="周宏達JerryChou" initials="周" lastIdx="0" clrIdx="362"/>
  <p:cmAuthor id="364" name="luxu" initials="l" lastIdx="0" clrIdx="363"/>
  <p:cmAuthor id="365" name="hl sun" initials="h" lastIdx="0" clrIdx="364"/>
  <p:cmAuthor id="366" name="不明使用者20" initials="不" lastIdx="0" clrIdx="365"/>
  <p:cmAuthor id="367" name="不明使用者21" initials="不" lastIdx="0" clrIdx="366"/>
  <p:cmAuthor id="368" name="不明使用者18" initials="不" lastIdx="0" clrIdx="367"/>
  <p:cmAuthor id="369" name="不明使用者19" initials="不" lastIdx="0" clrIdx="368"/>
  <p:cmAuthor id="370" name="yuexuejun" initials="y" lastIdx="0" clrIdx="369"/>
  <p:cmAuthor id="371" name="未知的使用者76" initials="未" lastIdx="0" clrIdx="370"/>
  <p:cmAuthor id="372" name="未知的使用者70" initials="未" lastIdx="0" clrIdx="371"/>
  <p:cmAuthor id="373" name="未知的使用者73" initials="未" lastIdx="0" clrIdx="372"/>
  <p:cmAuthor id="374" name="未知用户57" initials="未" lastIdx="0" clrIdx="373"/>
  <p:cmAuthor id="375" name="未知用户58" initials="未" lastIdx="0" clrIdx="374"/>
  <p:cmAuthor id="376" name="未知用户59" initials="未" lastIdx="0" clrIdx="375"/>
  <p:cmAuthor id="377" name="Christina" initials="C" lastIdx="0" clrIdx="376"/>
  <p:cmAuthor id="378" name="jet" initials="j" lastIdx="0" clrIdx="377"/>
  <p:cmAuthor id="379" name="未知用户103" initials="未" lastIdx="0" clrIdx="378"/>
  <p:cmAuthor id="380" name="未知用户104" initials="未" lastIdx="0" clrIdx="379"/>
  <p:cmAuthor id="381" name="未知用户102" initials="未" lastIdx="0" clrIdx="380"/>
  <p:cmAuthor id="382" name="未知用户99" initials="未" lastIdx="0" clrIdx="381"/>
  <p:cmAuthor id="383" name="未知的使用者95" initials="未" lastIdx="0" clrIdx="382"/>
  <p:cmAuthor id="384" name="未知的使用者92" initials="未" lastIdx="0" clrIdx="383"/>
  <p:cmAuthor id="385" name="未知的使用者93" initials="未" lastIdx="0" clrIdx="384"/>
  <p:cmAuthor id="386" name="未知的使用者94" initials="未" lastIdx="0" clrIdx="385"/>
  <p:cmAuthor id="387" name="未知的使用者119" initials="未" lastIdx="0" clrIdx="386"/>
  <p:cmAuthor id="388" name="未知的使用者120" initials="未" lastIdx="0" clrIdx="387"/>
  <p:cmAuthor id="389" name="未知的使用者121" initials="未" lastIdx="0" clrIdx="388"/>
  <p:cmAuthor id="390" name="Unknown User28" initials="U" lastIdx="0" clrIdx="389"/>
  <p:cmAuthor id="391" name="未知用户114" initials="未" lastIdx="0" clrIdx="390"/>
  <p:cmAuthor id="392" name="未知用户115" initials="未" lastIdx="0" clrIdx="391"/>
  <p:cmAuthor id="393" name="未知用户116" initials="未" lastIdx="0" clrIdx="392"/>
  <p:cmAuthor id="394" name="未知用户117" initials="未" lastIdx="0" clrIdx="393"/>
  <p:cmAuthor id="395" name="未知用户61" initials="未" lastIdx="0" clrIdx="394"/>
  <p:cmAuthor id="396" name="未知用户60" initials="未" lastIdx="0" clrIdx="395"/>
  <p:cmAuthor id="397" name="Unknown User114" initials="U" lastIdx="0" clrIdx="396"/>
  <p:cmAuthor id="398" name="Unknown User111" initials="U" lastIdx="0" clrIdx="397"/>
  <p:cmAuthor id="399" name="Unknown User117" initials="U" lastIdx="0" clrIdx="398"/>
  <p:cmAuthor id="400" name="Unknown User63" initials="U" lastIdx="0" clrIdx="399"/>
  <p:cmAuthor id="401" name="Unknown User115" initials="U" lastIdx="0" clrIdx="400"/>
  <p:cmAuthor id="402" name="Unknown User116" initials="U" lastIdx="0" clrIdx="401"/>
  <p:cmAuthor id="403" name="Unknown User65" initials="U" lastIdx="0" clrIdx="402"/>
  <p:cmAuthor id="404" name="Unknown User66" initials="U" lastIdx="0" clrIdx="403"/>
  <p:cmAuthor id="405" name="Unknown User67" initials="U" lastIdx="0" clrIdx="404"/>
  <p:cmAuthor id="406" name="Unknown User68" initials="U" lastIdx="0" clrIdx="405"/>
  <p:cmAuthor id="407" name="Unknown User69" initials="U" lastIdx="0" clrIdx="406"/>
  <p:cmAuthor id="408" name="Unknown User70" initials="U" lastIdx="0" clrIdx="407"/>
  <p:cmAuthor id="409" name="Ted Su" initials="T" lastIdx="0" clrIdx="408"/>
  <p:cmAuthor id="410" name="未知的使用者117" initials="未" lastIdx="0" clrIdx="409"/>
  <p:cmAuthor id="411" name="未知的使用者118" initials="未" lastIdx="0" clrIdx="410"/>
  <p:cmAuthor id="412" name="未知的使用者115" initials="未" lastIdx="0" clrIdx="411"/>
  <p:cmAuthor id="413" name="clinchen" initials="c" lastIdx="0" clrIdx="412"/>
  <p:cmAuthor id="414" name="未知用户7" initials="未" lastIdx="0" clrIdx="413"/>
  <p:cmAuthor id="415" name="未知用户127" initials="未" lastIdx="0" clrIdx="414"/>
  <p:cmAuthor id="416" name="未知用户128" initials="未" lastIdx="0" clrIdx="415"/>
  <p:cmAuthor id="417" name="shinin" initials="s" lastIdx="0" clrIdx="416"/>
  <p:cmAuthor id="418" name="未知用户109" initials="未" lastIdx="0" clrIdx="417"/>
  <p:cmAuthor id="419" name="未知用户93" initials="未" lastIdx="0" clrIdx="418"/>
  <p:cmAuthor id="420" name="未知用户90" initials="未" lastIdx="0" clrIdx="419"/>
  <p:cmAuthor id="421" name="未知用户91" initials="未" lastIdx="0" clrIdx="420"/>
  <p:cmAuthor id="422" name="未知用户92" initials="未" lastIdx="0" clrIdx="421"/>
  <p:cmAuthor id="423" name="未知用户74" initials="未" lastIdx="0" clrIdx="422"/>
  <p:cmAuthor id="424" name="未知用户75" initials="未" lastIdx="0" clrIdx="423"/>
  <p:cmAuthor id="425" name="未知用户76" initials="未" lastIdx="0" clrIdx="424"/>
  <p:cmAuthor id="426" name="未知用户77" initials="未" lastIdx="0" clrIdx="425"/>
  <p:cmAuthor id="427" name="未知用户78" initials="未" lastIdx="0" clrIdx="426"/>
  <p:cmAuthor id="428" name="未知用户79" initials="未" lastIdx="0" clrIdx="427"/>
  <p:cmAuthor id="429" name="未知用户80" initials="未" lastIdx="0" clrIdx="428"/>
  <p:cmAuthor id="430" name="未知用户96" initials="未" lastIdx="0" clrIdx="429"/>
  <p:cmAuthor id="431" name="未知的使用者113" initials="未" lastIdx="0" clrIdx="430"/>
  <p:cmAuthor id="432" name="未知用户97" initials="未" lastIdx="0" clrIdx="431"/>
  <p:cmAuthor id="433" name="未知用户98" initials="未" lastIdx="0" clrIdx="432"/>
  <p:cmAuthor id="434" name="未知的使用者50" initials="未" lastIdx="0" clrIdx="433"/>
  <p:cmAuthor id="435" name="未知的使用者77" initials="未" lastIdx="0" clrIdx="434"/>
  <p:cmAuthor id="436" name="未知的使用者78" initials="未" lastIdx="0" clrIdx="435"/>
  <p:cmAuthor id="437" name="未知用户100" initials="未" lastIdx="0" clrIdx="436"/>
  <p:cmAuthor id="438" name="未知的使用者80" initials="未" lastIdx="0" clrIdx="437"/>
  <p:cmAuthor id="439" name="Harry xu" initials="H" lastIdx="0" clrIdx="438"/>
  <p:cmAuthor id="440" name="未知的使用者82" initials="未" lastIdx="0" clrIdx="439"/>
  <p:cmAuthor id="441" name="未知的使用者83" initials="未" lastIdx="0" clrIdx="440"/>
  <p:cmAuthor id="442" name="未知用户26" initials="未" lastIdx="0" clrIdx="441"/>
  <p:cmAuthor id="443" name="未知的使用者85" initials="未" lastIdx="0" clrIdx="442"/>
  <p:cmAuthor id="444" name="未知的使用者62" initials="未" lastIdx="0" clrIdx="443"/>
  <p:cmAuthor id="445" name="未知的使用者58" initials="未" lastIdx="0" clrIdx="444"/>
  <p:cmAuthor id="446" name="未知用户38" initials="未" lastIdx="0" clrIdx="445"/>
  <p:cmAuthor id="447" name="未知用户39" initials="未" lastIdx="0" clrIdx="446"/>
  <p:cmAuthor id="448" name="未知用户34" initials="未" lastIdx="0" clrIdx="447"/>
  <p:cmAuthor id="449" name="未知用户42" initials="未" lastIdx="0" clrIdx="448"/>
  <p:cmAuthor id="450" name="未知的使用者105" initials="未" lastIdx="0" clrIdx="449"/>
  <p:cmAuthor id="451" name="huang gerrard" initials="h" lastIdx="0" clrIdx="450"/>
  <p:cmAuthor id="452" name="未知用户170" initials="未" lastIdx="0" clrIdx="451"/>
  <p:cmAuthor id="453" name="未知用户171" initials="未" lastIdx="0" clrIdx="452"/>
  <p:cmAuthor id="454" name="未知用户172" initials="未" lastIdx="0" clrIdx="453"/>
  <p:cmAuthor id="455" name="未知用户173" initials="未" lastIdx="0" clrIdx="454"/>
  <p:cmAuthor id="456" name="未知用户149" initials="未" lastIdx="0" clrIdx="455"/>
  <p:cmAuthor id="457" name="未知用户150" initials="未" lastIdx="0" clrIdx="456"/>
  <p:cmAuthor id="458" name="未知用户151" initials="未" lastIdx="0" clrIdx="457"/>
  <p:cmAuthor id="459" name="未知的使用者59" initials="未" lastIdx="0" clrIdx="458"/>
  <p:cmAuthor id="460" name="未知用户48" initials="未" lastIdx="0" clrIdx="459"/>
  <p:cmAuthor id="461" name="未知用户49" initials="未" lastIdx="0" clrIdx="460"/>
  <p:cmAuthor id="462" name="未知的使用者111" initials="未" lastIdx="0" clrIdx="461"/>
  <p:cmAuthor id="463" name="未知的使用者124" initials="未" lastIdx="0" clrIdx="462"/>
  <p:cmAuthor id="464" name="未知的使用者43" initials="未" lastIdx="0" clrIdx="463"/>
  <p:cmAuthor id="465" name="Unknown User22" initials="U" lastIdx="0" clrIdx="464"/>
  <p:cmAuthor id="466" name="Unknown User23" initials="U" lastIdx="0" clrIdx="465"/>
  <p:cmAuthor id="467" name="未知的使用者112" initials="未" lastIdx="0" clrIdx="466"/>
  <p:cmAuthor id="468" name="80001873" initials="8" lastIdx="0" clrIdx="467"/>
  <p:cmAuthor id="469" name="赵航" initials="赵航" lastIdx="0" clrIdx="468"/>
  <p:cmAuthor id="470" name="Microsoft 帐户" initials="M帐" lastIdx="0" clrIdx="469"/>
  <p:cmAuthor id="471" name="郭奕彰" initials="郭奕彰" lastIdx="0" clrIdx="470"/>
  <p:cmAuthor id="472" name="80001558" initials="8" lastIdx="0" clrIdx="471"/>
  <p:cmAuthor id="473" name="yangtingting" initials="y" lastIdx="0" clrIdx="472"/>
  <p:cmAuthor id="475" name="Wade" initials="W" lastIdx="0" clrIdx="474"/>
  <p:cmAuthor id="476" name="张小可" initials="张小可" lastIdx="0" clrIdx="475"/>
  <p:cmAuthor id="477" name="80002730" initials="8" lastIdx="0" clrIdx="476"/>
  <p:cmAuthor id="478" name="80001554" initials="8" lastIdx="0" clrIdx="477"/>
  <p:cmAuthor id="479" name="李开梅" initials="李" lastIdx="0" clrIdx="478"/>
  <p:cmAuthor id="480" name="ethan.li" initials="e" lastIdx="0" clrIdx="479"/>
  <p:cmAuthor id="481" name="80000484" initials="8" lastIdx="0" clrIdx="480"/>
  <p:cmAuthor id="482" name="李诗雨" initials="李" lastIdx="0" clrIdx="481"/>
  <p:cmAuthor id="483" name="80003307" initials="8" lastIdx="0" clrIdx="482"/>
  <p:cmAuthor id="484" name="freedo" initials="f" lastIdx="0" clrIdx="483"/>
  <p:cmAuthor id="485" name="未知用户165" initials="未" lastIdx="0" clrIdx="484"/>
  <p:cmAuthor id="486" name="Liu, Leo (MBSHR cs)" initials="L" lastIdx="0" clrIdx="485"/>
  <p:cmAuthor id="487" name="志斌 杜" initials="志" lastIdx="0" clrIdx="486"/>
  <p:cmAuthor id="488" name="未知用户72" initials="未" lastIdx="0" clrIdx="487"/>
  <p:cmAuthor id="489" name="骆倩怡_Znauj26B" initials="authorId_382814100" lastIdx="0" clrIdx="488"/>
  <p:cmAuthor id="490" name="WPS_1679281038" initials="W" lastIdx="0" clrIdx="489"/>
  <p:cmAuthor id="491" name="李 思齐" initials="李" lastIdx="0" clrIdx="490"/>
  <p:cmAuthor id="492" name="蔡烨" initials="蔡" lastIdx="0" clrIdx="491"/>
  <p:cmAuthor id="493" name="ericchan" initials="e" lastIdx="0" clrIdx="492"/>
  <p:cmAuthor id="494" name="CVTEr" initials="C" lastIdx="0" clrIdx="493"/>
  <p:cmAuthor id="495" name="wlluogj17" initials="w" lastIdx="0" clrIdx="494"/>
  <p:cmAuthor id="496" name="wllinjw40" initials="w" lastIdx="0" clrIdx="495"/>
  <p:cmAuthor id="497" name="liangdaqi" initials="l" lastIdx="0" clrIdx="496"/>
  <p:cmAuthor id="498" name="曹" initials="曹" lastIdx="0" clrIdx="497"/>
  <p:cmAuthor id="499" name="未知用户3" initials="未知用户3" lastIdx="0" clrIdx="498"/>
  <p:cmAuthor id="500" name="xinqi" initials="x" lastIdx="0" clrIdx="499"/>
  <p:cmAuthor id="501" name="zhangjun" initials="z" lastIdx="0" clrIdx="500"/>
  <p:cmAuthor id="502" name="wangyafeng" initials="w" lastIdx="0" clrIdx="501"/>
  <p:cmAuthor id="503" name="hsc" initials="h" lastIdx="0" clrIdx="502"/>
  <p:cmAuthor id="504" name="夏鑫_fQJvviUv" initials="authorId_241657880" lastIdx="0" clrIdx="503"/>
  <p:cmAuthor id="505" name="Zhao" initials="Z" lastIdx="0" clrIdx="504"/>
  <p:cmAuthor id="506" name="xuyihong" initials="x" lastIdx="0" clrIdx="505"/>
  <p:cmAuthor id="507" name="CK" initials="C" lastIdx="0" clrIdx="506"/>
  <p:cmAuthor id="508" name="Bruce" initials="B" lastIdx="0" clrIdx="507"/>
  <p:cmAuthor id="509" name="Neil" initials="N" lastIdx="0" clrIdx="508"/>
  <p:cmAuthor id="510" name="yali" initials="lu" lastIdx="0" clrIdx="509"/>
  <p:cmAuthor id="511" name="sx_xuzx" initials="s" lastIdx="0" clrIdx="510"/>
  <p:cmAuthor id="512" name="tplife" initials="t" lastIdx="0" clrIdx="511"/>
  <p:cmAuthor id="513" name="孟 昕" initials="孟" lastIdx="0" clrIdx="512"/>
  <p:cmAuthor id="514" name="10270945" initials="1" lastIdx="0" clrIdx="513"/>
  <p:cmAuthor id="515" name="Hou Yingfeng" initials="H" lastIdx="0" clrIdx="514"/>
  <p:cmAuthor id="516" name="10056791" initials="ZTE" lastIdx="0" clrIdx="515"/>
  <p:cmAuthor id="517" name="李楠10047711" initials="李楠10047711" lastIdx="0" clrIdx="516"/>
  <p:cmAuthor id="518" name="黄珂10009187" initials="黄珂10009187" lastIdx="0" clrIdx="517"/>
  <p:cmAuthor id="519" name="Admin" initials="A" lastIdx="0" clrIdx="518"/>
  <p:cmAuthor id="520" name="Caixiaojin" initials="C" lastIdx="0" clrIdx="519"/>
  <p:cmAuthor id="521" name="cmri" initials="c" lastIdx="0" clrIdx="520"/>
  <p:cmAuthor id="522" name="hou" initials="h" lastIdx="0" clrIdx="521"/>
  <p:cmAuthor id="523" name="刘兴" initials="liuxing@h" lastIdx="0" clrIdx="522"/>
  <p:cmAuthor id="524" name="lenovo" initials="l" lastIdx="0" clrIdx="523"/>
  <p:cmAuthor id="525" name="刘白猴" initials="刘" lastIdx="0" clrIdx="524"/>
  <p:cmAuthor id="526" name="陈剑颖_am6vb2y6" initials="陈" lastIdx="0" clrIdx="525"/>
  <p:cmAuthor id="527" name="ting" initials="t" lastIdx="0" clrIdx="526"/>
  <p:cmAuthor id="528" name="fafa" initials="f" lastIdx="0" clrIdx="527"/>
  <p:cmAuthor id="529" name="王习习" initials="王" lastIdx="0" clrIdx="528"/>
  <p:cmAuthor id="530" name="JIALI" initials="JIALI" lastIdx="0" clrIdx="529"/>
  <p:cmAuthor id="531" name="26031" initials="2" lastIdx="0" clrIdx="530"/>
  <p:cmAuthor id="532" name="yangziting" initials="y" lastIdx="0" clrIdx="531"/>
  <p:cmAuthor id="533" name="xmy" initials="x" lastIdx="0" clrIdx="532"/>
  <p:cmAuthor id="534" name="jialuo" initials="j" lastIdx="0" clrIdx="533"/>
  <p:cmAuthor id="535" name="清泺 戴" initials="清戴" lastIdx="0" clrIdx="534"/>
  <p:cmAuthor id="536" name="sammi" initials="s" lastIdx="0" clrIdx="535"/>
  <p:cmAuthor id="537" name="thinkbap" initials="t" lastIdx="0" clrIdx="536"/>
  <p:cmAuthor id="538" name="戴 清泺" initials="戴" lastIdx="0" clrIdx="537"/>
  <p:cmAuthor id="539" name="NN" initials="NN" lastIdx="0" clrIdx="538"/>
  <p:cmAuthor id="540" name="pangxw01" initials="p" lastIdx="0" clrIdx="539"/>
  <p:cmAuthor id="541" name="Calvin G" initials="C" lastIdx="0" clrIdx="540"/>
  <p:cmAuthor id="542" name="张莹" initials="张" lastIdx="0" clrIdx="541"/>
  <p:cmAuthor id="543" name="MC SYSTEM" initials="M" lastIdx="0" clrIdx="542"/>
  <p:cmAuthor id="544" name="spring_ren" initials="s" lastIdx="0" clrIdx="543"/>
  <p:cmAuthor id="545" name="viola_yang" initials="v" lastIdx="0" clrIdx="544"/>
  <p:cmAuthor id="546" name="未知用户89" initials="未" lastIdx="0" clrIdx="545"/>
  <p:cmAuthor id="547" name="李璐---寿险总公司营销管理部" initials="李" lastIdx="0" clrIdx="546"/>
  <p:cmAuthor id="548" name="xuqing" initials="x" lastIdx="0" clrIdx="547"/>
  <p:cmAuthor id="549" name="minty minty" initials="m" lastIdx="0" clrIdx="548"/>
  <p:cmAuthor id="550" name="松 李" initials="松" lastIdx="0" clrIdx="549"/>
  <p:cmAuthor id="551" name="CHEN LONG" initials="C" lastIdx="0" clrIdx="550"/>
  <p:cmAuthor id="552" name="彬 罗" initials="彬" lastIdx="0" clrIdx="551"/>
  <p:cmAuthor id="553" name="cuizijin01" initials="c" lastIdx="0" clrIdx="552"/>
  <p:cmAuthor id="554" name="罗彬" initials="罗" lastIdx="0" clrIdx="553"/>
  <p:cmAuthor id="555" name="刘盛潮" initials="刘" lastIdx="0" clrIdx="554"/>
  <p:cmAuthor id="556" name="1 mac" initials="1" lastIdx="0" clrIdx="555"/>
  <p:cmAuthor id="557" name="未知用户86" initials="未" lastIdx="0" clrIdx="556"/>
  <p:cmAuthor id="558" name="新萝卜家园" initials="新" lastIdx="0" clrIdx="557"/>
  <p:cmAuthor id="559" name="songchunhua" initials="s" lastIdx="0" clrIdx="558"/>
  <p:cmAuthor id="560" name="宋春华" initials="宋" lastIdx="0" clrIdx="559"/>
  <p:cmAuthor id="561" name="lixiaosong" initials="l" lastIdx="0" clrIdx="560"/>
  <p:cmAuthor id="562" name="马妍" initials="马" lastIdx="0" clrIdx="561"/>
  <p:cmAuthor id="563" name="yanqiqi-lgd" initials="y" lastIdx="0" clrIdx="562"/>
  <p:cmAuthor id="564" name="番茄花园" initials="番" lastIdx="0" clrIdx="563"/>
  <p:cmAuthor id="565" name="caoyq0624" initials="c" lastIdx="0" clrIdx="564"/>
  <p:cmAuthor id="566" name="方朝军/产品推动室/产品开发推广部/总公司" initials="方" lastIdx="0" clrIdx="565"/>
  <p:cmAuthor id="567" name="zq" initials="z" lastIdx="0" clrIdx="566"/>
  <p:cmAuthor id="568" name="temp" initials="t" lastIdx="0" clrIdx="567"/>
  <p:cmAuthor id="569" name="Q Q" initials="Q" lastIdx="0" clrIdx="568"/>
  <p:cmAuthor id="570" name="柳 先涛" initials="柳" lastIdx="0" clrIdx="569"/>
  <p:cmAuthor id="571" name="liquanxi" initials="l" lastIdx="0" clrIdx="570"/>
  <p:cmAuthor id="572" name="刘浩" initials="刘" lastIdx="0" clrIdx="571"/>
  <p:cmAuthor id="573" name="yuancc04" initials="y" lastIdx="0" clrIdx="572"/>
  <p:cmAuthor id="574" name="he zhirui" initials="hz" lastIdx="0" clrIdx="573"/>
  <p:cmAuthor id="575" name="Xinyi" initials="X" lastIdx="0" clrIdx="574"/>
  <p:cmAuthor id="576" name="伟哥" initials="伟哥" lastIdx="0" clrIdx="575"/>
  <p:cmAuthor id="577" name="万户网络" initials="万" lastIdx="0" clrIdx="576"/>
  <p:cmAuthor id="578" name="YANGS-PC" initials="Y" lastIdx="0" clrIdx="577"/>
  <p:cmAuthor id="579" name="何慧丽" initials="何" lastIdx="0" clrIdx="578"/>
  <p:cmAuthor id="580" name="袁 玥挺" initials="袁" lastIdx="0" clrIdx="579"/>
  <p:cmAuthor id="581" name="hy-tkyl" initials="h" lastIdx="0" clrIdx="580"/>
  <p:cmAuthor id="582" name="49254" initials="4" lastIdx="0" clrIdx="581"/>
  <p:cmAuthor id="583" name="未知用户27" initials="未" lastIdx="0" clrIdx="582"/>
  <p:cmAuthor id="584" name="未知用户29" initials="未知用户29" lastIdx="0" clrIdx="583"/>
  <p:cmAuthor id="585" name="未知用户31" initials="未知用户31" lastIdx="0" clrIdx="584"/>
  <p:cmAuthor id="586" name="刘莎" initials="刘" lastIdx="0" clrIdx="585"/>
  <p:cmAuthor id="587" name="ydx2003new@163.com" initials="y" lastIdx="0" clrIdx="586"/>
  <p:cmAuthor id="588" name="岳文甲" initials="岳" lastIdx="0" clrIdx="587"/>
  <p:cmAuthor id="589" name="91huhang" initials="9" lastIdx="0" clrIdx="588"/>
  <p:cmAuthor id="590" name="Ray" initials="R" lastIdx="0" clrIdx="589"/>
  <p:cmAuthor id="591" name="Ms" initials="M" lastIdx="0" clrIdx="590"/>
  <p:cmAuthor id="592" name="ProMedican" initials="P" lastIdx="0" clrIdx="591"/>
  <p:cmAuthor id="593" name="侯清英" initials="侯" lastIdx="0" clrIdx="592"/>
  <p:cmAuthor id="594" name="齐登宝" initials="齐" lastIdx="0" clrIdx="593"/>
  <p:cmAuthor id="595" name="Student" initials="S" lastIdx="0" clrIdx="594"/>
  <p:cmAuthor id="596" name="未知用户47" initials="未" lastIdx="0" clrIdx="595"/>
  <p:cmAuthor id="597" name="jiansheng li" initials="j" lastIdx="0" clrIdx="596"/>
  <p:cmAuthor id="598" name="李增增" initials="李" lastIdx="0" clrIdx="597"/>
  <p:cmAuthor id="599" name="ht guo" initials="h" lastIdx="0" clrIdx="598"/>
  <p:cmAuthor id="600" name="梁潇-lhq" initials="梁" lastIdx="0" clrIdx="599"/>
  <p:cmAuthor id="601" name="超乎想象" initials="超" lastIdx="0" clrIdx="600"/>
  <p:cmAuthor id="602" name="未知用户52" initials="未" lastIdx="0" clrIdx="601"/>
  <p:cmAuthor id="603" name="未知用户85" initials="未" lastIdx="0" clrIdx="602"/>
  <p:cmAuthor id="604" name="Windows" initials="W" lastIdx="0" clrIdx="603"/>
  <p:cmAuthor id="605" name="547716734@qq.com" initials="5" lastIdx="0" clrIdx="604"/>
  <p:cmAuthor id="606" name="郭书含" initials="郭" lastIdx="0" clrIdx="605"/>
  <p:cmAuthor id="607" name="sivaram" initials="s" lastIdx="0" clrIdx="606"/>
  <p:cmAuthor id="608" name="刘淼" initials="刘" lastIdx="0" clrIdx="607"/>
  <p:cmAuthor id="609" name="Office 365" initials="O" lastIdx="0" clrIdx="608"/>
  <p:cmAuthor id="610" name="1716266060@qq.com" initials="1" lastIdx="0" clrIdx="609"/>
  <p:cmAuthor id="611" name="程学春 cxc" initials="程" lastIdx="0" clrIdx="610"/>
  <p:cmAuthor id="612" name="chenli8" initials="c" lastIdx="0" clrIdx="611"/>
  <p:cmAuthor id="613" name="448097321@qq.com" initials="4" lastIdx="0" clrIdx="612"/>
  <p:cmAuthor id="614" name="zhumin1" initials="z" lastIdx="0" clrIdx="613"/>
  <p:cmAuthor id="615" name="FS" initials="F" lastIdx="0" clrIdx="614"/>
  <p:cmAuthor id="616" name="Temp" initials="T" lastIdx="0" clrIdx="615"/>
  <p:cmAuthor id="617" name="刘岸亮" initials="刘" lastIdx="0" clrIdx="616"/>
  <p:cmAuthor id="618" name="雍中婧" initials="雍" lastIdx="0" clrIdx="617"/>
  <p:cmAuthor id="619" name="任斐" initials="任" lastIdx="0" clrIdx="618"/>
  <p:cmAuthor id="620" name="kylin3" initials="k" lastIdx="0" clrIdx="619"/>
  <p:cmAuthor id="621" name="肖 雷" initials="肖" lastIdx="0" clrIdx="620"/>
  <p:cmAuthor id="622" name="lin lin" initials="l" lastIdx="0" clrIdx="621"/>
  <p:cmAuthor id="623" name="邓蓉榕" initials="邓" lastIdx="0" clrIdx="622"/>
  <p:cmAuthor id="624" name="谢学斌" initials="谢" lastIdx="0" clrIdx="623"/>
  <p:cmAuthor id="625" name="Sky.Wang" initials="S" lastIdx="0" clrIdx="624"/>
  <p:cmAuthor id="626" name="时方赛" initials="时" lastIdx="0" clrIdx="625"/>
  <p:cmAuthor id="627" name="wangll132" initials="w" lastIdx="0" clrIdx="626"/>
  <p:cmAuthor id="628" name="HarryZheng" initials="H" lastIdx="0" clrIdx="627"/>
  <p:cmAuthor id="629" name="caoyunong" initials="c" lastIdx="0" clrIdx="628"/>
  <p:cmAuthor id="630" name="lintingting" initials="l" lastIdx="0" clrIdx="629"/>
  <p:cmAuthor id="631" name="jamie" initials="j" lastIdx="0" clrIdx="630"/>
  <p:cmAuthor id="632" name="ceigf" initials="c" lastIdx="0" clrIdx="631"/>
  <p:cmAuthor id="633" name="gxy" initials="g" lastIdx="0" clrIdx="632"/>
  <p:cmAuthor id="634" name="houyisong" initials="h" lastIdx="0" clrIdx="633"/>
  <p:cmAuthor id="635" name="王顶" initials="王" lastIdx="0" clrIdx="634"/>
  <p:cmAuthor id="636" name="cpl" initials="c" lastIdx="0" clrIdx="635"/>
  <p:cmAuthor id="637" name="IT00042452" initials="I" lastIdx="0" clrIdx="636"/>
  <p:cmAuthor id="638" name="Rando Lau" initials="R" lastIdx="0" clrIdx="637"/>
  <p:cmAuthor id="639" name="陈沛玲" initials="陈" lastIdx="0" clrIdx="638"/>
  <p:cmAuthor id="640" name="未知用户111" initials="未" lastIdx="0" clrIdx="639"/>
  <p:cmAuthor id="641" name="Aqf" initials="A" lastIdx="0" clrIdx="640"/>
  <p:cmAuthor id="642" name="未知的使用者9" initials="" lastIdx="0" clrIdx="641"/>
  <p:cmAuthor id="643" name="未知用户62" initials="" lastIdx="0" clrIdx="642"/>
  <p:cmAuthor id="644" name="不明使用者57" initials="" lastIdx="0" clrIdx="643"/>
  <p:cmAuthor id="645" name="linyd" initials="" lastIdx="0" clrIdx="644"/>
  <p:cmAuthor id="646" name="李苗苗00086641" initials="李苗苗00086641" lastIdx="0" clrIdx="645"/>
  <p:cmAuthor id="647" name="NTKO" initials="H" lastIdx="0" clrIdx="646"/>
  <p:cmAuthor id="648" name="未知的使用者41" initials="" lastIdx="0" clrIdx="647"/>
  <p:cmAuthor id="649" name="未知的使用者48" initials="" lastIdx="0" clrIdx="648"/>
  <p:cmAuthor id="650" name="未知的使用者104" initials="" lastIdx="0" clrIdx="649"/>
  <p:cmAuthor id="651" name="未知的使用者39" initials="未" lastIdx="0" clrIdx="650"/>
  <p:cmAuthor id="652" name="未知的使用者36" initials="" lastIdx="0" clrIdx="651"/>
  <p:cmAuthor id="653" name="Daniel Wuu" initials="" lastIdx="0" clrIdx="652"/>
  <p:cmAuthor id="654" name="未知用户56" initials="" lastIdx="0" clrIdx="653"/>
  <p:cmAuthor id="655" name="未知的使用者23" initials="" lastIdx="0" clrIdx="654"/>
  <p:cmAuthor id="656" name="R affer" initials="" lastIdx="0" clrIdx="655"/>
  <p:cmAuthor id="657" name="qihua-DCMS" initials="" lastIdx="0" clrIdx="656"/>
  <p:cmAuthor id="658" name="hanjuncompany" initials="" lastIdx="0" clrIdx="657"/>
  <p:cmAuthor id="659" name="未知的使用者63" initials="" lastIdx="0" clrIdx="658"/>
  <p:cmAuthor id="660" name="未知的使用者64" initials="" lastIdx="0" clrIdx="659"/>
  <p:cmAuthor id="661" name="未知的使用者47" initials="" lastIdx="0" clrIdx="660"/>
  <p:cmAuthor id="662" name="未知的使用者60" initials="" lastIdx="0" clrIdx="661"/>
  <p:cmAuthor id="663" name="未知的使用者54" initials="" lastIdx="0" clrIdx="662"/>
  <p:cmAuthor id="664" name="未知的使用者66" initials="" lastIdx="0" clrIdx="663"/>
  <p:cmAuthor id="665" name="未知的使用者65" initials="" lastIdx="0" clrIdx="664"/>
  <p:cmAuthor id="666" name="未知的使用者107" initials="" lastIdx="0" clrIdx="665"/>
  <p:cmAuthor id="667" name="未知的使用者116" initials="" lastIdx="0" clrIdx="666"/>
  <p:cmAuthor id="668" name="未知的使用者44" initials="" lastIdx="0" clrIdx="667"/>
  <p:cmAuthor id="669" name="未知的使用者37" initials="" lastIdx="0" clrIdx="668"/>
  <p:cmAuthor id="670" name="未知的使用者128" initials="" lastIdx="0" clrIdx="669"/>
  <p:cmAuthor id="671" name="未知的使用者125" initials="" lastIdx="0" clrIdx="670"/>
  <p:cmAuthor id="672" name="Sara Chen" initials="" lastIdx="0" clrIdx="671"/>
  <p:cmAuthor id="673" name="未知用户71" initials="" lastIdx="0" clrIdx="672"/>
  <p:cmAuthor id="674" name="未知用户73" initials="" lastIdx="0" clrIdx="673"/>
  <p:cmAuthor id="675" name="未知用户50" initials="" lastIdx="0" clrIdx="674"/>
  <p:cmAuthor id="676" name="MA15" initials="" lastIdx="0" clrIdx="675"/>
  <p:cmAuthor id="677" name="未知用户53" initials="" lastIdx="0" clrIdx="676"/>
  <p:cmAuthor id="678" name="未知用户40" initials="" lastIdx="0" clrIdx="677"/>
  <p:cmAuthor id="679" name="未知用户43" initials="" lastIdx="0" clrIdx="678"/>
  <p:cmAuthor id="680" name="未知用户101" initials="" lastIdx="0" clrIdx="679"/>
  <p:cmAuthor id="681" name="未知用户32" initials="" lastIdx="0" clrIdx="680"/>
  <p:cmAuthor id="682" name="未知的使用者109" initials="" lastIdx="0" clrIdx="681"/>
  <p:cmAuthor id="683" name="未知的使用者122" initials="" lastIdx="0" clrIdx="682"/>
  <p:cmAuthor id="684" name="未知的使用者123" initials="" lastIdx="0" clrIdx="683"/>
  <p:cmAuthor id="685" name="MAXHUB-凌" initials="M" lastIdx="0" clrIdx="684"/>
  <p:cmAuthor id="686" name="李金金" initials="李金金" lastIdx="0" clrIdx="685"/>
  <p:cmAuthor id="687" name="陈钊" initials="陈" lastIdx="0" clrIdx="686"/>
  <p:cmAuthor id="688" name="何光" initials="何" lastIdx="0" clrIdx="687"/>
  <p:cmAuthor id="689" name="陈萌" initials="u" lastIdx="0" clrIdx="688"/>
  <p:cmAuthor id="690" name="cvter" initials="c" lastIdx="0" clrIdx="689"/>
  <p:cmAuthor id="691" name="lf" initials="U" lastIdx="0" clrIdx="690"/>
  <p:cmAuthor id="692" name="zhao" initials="z" lastIdx="0" clrIdx="691"/>
  <p:cmAuthor id="693" name="chongsu" initials="c" lastIdx="0" clrIdx="692"/>
  <p:cmAuthor id="694" name="Lyric Lu" initials="LL" lastIdx="0" clrIdx="69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ECEAE9"/>
    <a:srgbClr val="DBDBDD"/>
    <a:srgbClr val="C9CBCC"/>
    <a:srgbClr val="B7B8BC"/>
    <a:srgbClr val="1A73CF"/>
    <a:srgbClr val="326FC8"/>
    <a:srgbClr val="4EBAD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990" y="294"/>
      </p:cViewPr>
      <p:guideLst>
        <p:guide orient="horz" pos="2158"/>
        <p:guide pos="3844"/>
        <p:guide pos="384"/>
        <p:guide pos="7379"/>
        <p:guide orient="horz" pos="3971"/>
        <p:guide orient="horz" pos="4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8" Type="http://schemas.openxmlformats.org/officeDocument/2006/relationships/slide" Target="slides/slide15.xml"/><Relationship Id="rId13" Type="http://schemas.openxmlformats.org/officeDocument/2006/relationships/slide" Target="slides/slide10.xml"/><Relationship Id="rId26" Type="http://schemas.openxmlformats.org/officeDocument/2006/relationships/customXml" Target="../customXml/item2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7" Type="http://schemas.openxmlformats.org/officeDocument/2006/relationships/slide" Target="slides/slide14.xml"/><Relationship Id="rId12" Type="http://schemas.openxmlformats.org/officeDocument/2006/relationships/slide" Target="slides/slide9.xml"/><Relationship Id="rId25" Type="http://schemas.openxmlformats.org/officeDocument/2006/relationships/customXml" Target="../customXml/item1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6" Type="http://schemas.openxmlformats.org/officeDocument/2006/relationships/slide" Target="slides/slide13.xml"/><Relationship Id="rId6" Type="http://schemas.openxmlformats.org/officeDocument/2006/relationships/slide" Target="slides/slide3.xml"/><Relationship Id="rId24" Type="http://schemas.openxmlformats.org/officeDocument/2006/relationships/tags" Target="tags/tag28.xml"/><Relationship Id="rId11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5" Type="http://schemas.openxmlformats.org/officeDocument/2006/relationships/slide" Target="slides/slide2.xml"/><Relationship Id="rId23" Type="http://schemas.openxmlformats.org/officeDocument/2006/relationships/commentAuthors" Target="commentAuthors.xml"/><Relationship Id="rId15" Type="http://schemas.openxmlformats.org/officeDocument/2006/relationships/slide" Target="slides/slide12.xml"/><Relationship Id="rId19" Type="http://schemas.openxmlformats.org/officeDocument/2006/relationships/slide" Target="slides/slide16.xml"/><Relationship Id="rId10" Type="http://schemas.openxmlformats.org/officeDocument/2006/relationships/slide" Target="slides/slide7.xml"/><Relationship Id="rId9" Type="http://schemas.openxmlformats.org/officeDocument/2006/relationships/slide" Target="slides/slide6.xml"/><Relationship Id="rId4" Type="http://schemas.openxmlformats.org/officeDocument/2006/relationships/notesMaster" Target="notesMasters/notesMaster1.xml"/><Relationship Id="rId22" Type="http://schemas.openxmlformats.org/officeDocument/2006/relationships/tableStyles" Target="tableStyles.xml"/><Relationship Id="rId14" Type="http://schemas.openxmlformats.org/officeDocument/2006/relationships/slide" Target="slides/slide11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61D6F3-F674-44FA-B5EF-99C3C8AD0B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45E93-641D-4A8C-8EA1-E7EADE3BE6F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Raptor V3 lite </a:t>
            </a:r>
            <a:r>
              <a:rPr lang="zh-CN" altLang="en-US" dirty="0"/>
              <a:t>将控制系统和电源直接集成到机柜中，实现了真正的单电缆电源连接，从而实现了更简洁的设置和更简单的安装。</a:t>
            </a:r>
            <a:endParaRPr lang="zh-CN" altLang="en-US" dirty="0"/>
          </a:p>
          <a:p>
            <a:r>
              <a:rPr lang="zh-CN" altLang="en-US" dirty="0"/>
              <a:t>四边均采用真正的无边框设计，打破视觉界限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只需一根电源线即可操作，无需外部控制设备和笨重的电缆，非常复杂。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轻松满足会议室、展厅、教室和商业空间的多设备输入需求，实现高效、无缝的内容切换和演示。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全新的轻量级启动器可快速访问关键功能：媒体播放、无线投屏、信号源切换（</a:t>
            </a:r>
            <a:r>
              <a:rPr lang="en-US" altLang="zh-CN" dirty="0"/>
              <a:t>Android</a:t>
            </a:r>
            <a:r>
              <a:rPr lang="zh-CN" altLang="en-US" dirty="0"/>
              <a:t>、</a:t>
            </a:r>
            <a:r>
              <a:rPr lang="en-US" altLang="zh-CN" dirty="0"/>
              <a:t>HDMI1</a:t>
            </a:r>
            <a:r>
              <a:rPr lang="zh-CN" altLang="en-US" dirty="0"/>
              <a:t>、</a:t>
            </a:r>
            <a:r>
              <a:rPr lang="en-US" altLang="zh-CN" dirty="0"/>
              <a:t>HDMI2</a:t>
            </a:r>
            <a:r>
              <a:rPr lang="zh-CN" altLang="en-US" dirty="0"/>
              <a:t>）和系统设置。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添加</a:t>
            </a:r>
            <a:r>
              <a:rPr lang="en-US" altLang="zh-CN" dirty="0"/>
              <a:t>2K</a:t>
            </a:r>
            <a:r>
              <a:rPr lang="zh-CN" altLang="en-US" dirty="0"/>
              <a:t>，对比度和</a:t>
            </a:r>
            <a:r>
              <a:rPr lang="en-US" altLang="zh-CN" dirty="0"/>
              <a:t>170</a:t>
            </a:r>
            <a:r>
              <a:rPr lang="zh-CN" altLang="en-US" dirty="0"/>
              <a:t>度的说明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629265" y="323850"/>
            <a:ext cx="1332230" cy="263525"/>
          </a:xfrm>
          <a:prstGeom prst="rect">
            <a:avLst/>
          </a:prstGeom>
          <a:solidFill>
            <a:schemeClr val="bg1"/>
          </a:solidFill>
          <a:ln w="25400" cap="flat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25"/>
          <p:cNvGrpSpPr>
            <a:grpSpLocks noChangeAspect="1"/>
          </p:cNvGrpSpPr>
          <p:nvPr userDrawn="1"/>
        </p:nvGrpSpPr>
        <p:grpSpPr>
          <a:xfrm>
            <a:off x="10860405" y="360680"/>
            <a:ext cx="923290" cy="135255"/>
            <a:chOff x="1624" y="4123"/>
            <a:chExt cx="5876" cy="852"/>
          </a:xfrm>
          <a:solidFill>
            <a:schemeClr val="tx1"/>
          </a:solidFill>
        </p:grpSpPr>
        <p:sp>
          <p:nvSpPr>
            <p:cNvPr id="31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</p:grpSp>
      <p:sp>
        <p:nvSpPr>
          <p:cNvPr id="101" name="object 43"/>
          <p:cNvSpPr txBox="1">
            <a:spLocks noGrp="1"/>
          </p:cNvSpPr>
          <p:nvPr userDrawn="1"/>
        </p:nvSpPr>
        <p:spPr>
          <a:xfrm>
            <a:off x="10234204" y="6479540"/>
            <a:ext cx="1549400" cy="120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277495">
              <a:defRPr>
                <a:latin typeface="+mn-lt"/>
                <a:ea typeface="+mn-ea"/>
                <a:cs typeface="+mn-cs"/>
              </a:defRPr>
            </a:lvl2pPr>
            <a:lvl3pPr marL="554355">
              <a:defRPr>
                <a:latin typeface="+mn-lt"/>
                <a:ea typeface="+mn-ea"/>
                <a:cs typeface="+mn-cs"/>
              </a:defRPr>
            </a:lvl3pPr>
            <a:lvl4pPr marL="831850">
              <a:defRPr>
                <a:latin typeface="+mn-lt"/>
                <a:ea typeface="+mn-ea"/>
                <a:cs typeface="+mn-cs"/>
              </a:defRPr>
            </a:lvl4pPr>
            <a:lvl5pPr marL="1108710">
              <a:defRPr>
                <a:latin typeface="+mn-lt"/>
                <a:ea typeface="+mn-ea"/>
                <a:cs typeface="+mn-cs"/>
              </a:defRPr>
            </a:lvl5pPr>
            <a:lvl6pPr marL="1386205">
              <a:defRPr>
                <a:latin typeface="+mn-lt"/>
                <a:ea typeface="+mn-ea"/>
                <a:cs typeface="+mn-cs"/>
              </a:defRPr>
            </a:lvl6pPr>
            <a:lvl7pPr marL="1663700">
              <a:defRPr>
                <a:latin typeface="+mn-lt"/>
                <a:ea typeface="+mn-ea"/>
                <a:cs typeface="+mn-cs"/>
              </a:defRPr>
            </a:lvl7pPr>
            <a:lvl8pPr marL="1940560">
              <a:defRPr>
                <a:latin typeface="+mn-lt"/>
                <a:ea typeface="+mn-ea"/>
                <a:cs typeface="+mn-cs"/>
              </a:defRPr>
            </a:lvl8pPr>
            <a:lvl9pPr marL="2218055">
              <a:defRPr>
                <a:latin typeface="+mn-lt"/>
                <a:ea typeface="+mn-ea"/>
                <a:cs typeface="+mn-cs"/>
              </a:defRPr>
            </a:lvl9pPr>
          </a:lstStyle>
          <a:p>
            <a:pPr marL="22860" algn="r" defTabSz="554355">
              <a:spcBef>
                <a:spcPts val="60"/>
              </a:spcBef>
              <a:buClrTx/>
              <a:buSzTx/>
              <a:buFontTx/>
            </a:pPr>
            <a:r>
              <a:rPr sz="600" spc="-3" dirty="0">
                <a:solidFill>
                  <a:schemeClr val="bg1">
                    <a:lumMod val="50000"/>
                  </a:schemeClr>
                </a:solidFill>
                <a:latin typeface="Nexa-Light" panose="00000800000000000000"/>
                <a:cs typeface="Nexa-Light" panose="00000800000000000000"/>
              </a:rPr>
              <a:t>Copyright © MAXHUB</a:t>
            </a:r>
            <a:endParaRPr sz="600" spc="-3" dirty="0">
              <a:solidFill>
                <a:schemeClr val="bg1">
                  <a:lumMod val="50000"/>
                </a:schemeClr>
              </a:solidFill>
              <a:latin typeface="Nexa-Light" panose="00000800000000000000"/>
              <a:cs typeface="Nexa-Light" panose="0000080000000000000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495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850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6205">
        <a:defRPr>
          <a:latin typeface="+mn-lt"/>
          <a:ea typeface="+mn-ea"/>
          <a:cs typeface="+mn-cs"/>
        </a:defRPr>
      </a:lvl6pPr>
      <a:lvl7pPr marL="1663700">
        <a:defRPr>
          <a:latin typeface="+mn-lt"/>
          <a:ea typeface="+mn-ea"/>
          <a:cs typeface="+mn-cs"/>
        </a:defRPr>
      </a:lvl7pPr>
      <a:lvl8pPr marL="1940560">
        <a:defRPr>
          <a:latin typeface="+mn-lt"/>
          <a:ea typeface="+mn-ea"/>
          <a:cs typeface="+mn-cs"/>
        </a:defRPr>
      </a:lvl8pPr>
      <a:lvl9pPr marL="221805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495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850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6205">
        <a:defRPr>
          <a:latin typeface="+mn-lt"/>
          <a:ea typeface="+mn-ea"/>
          <a:cs typeface="+mn-cs"/>
        </a:defRPr>
      </a:lvl6pPr>
      <a:lvl7pPr marL="1663700">
        <a:defRPr>
          <a:latin typeface="+mn-lt"/>
          <a:ea typeface="+mn-ea"/>
          <a:cs typeface="+mn-cs"/>
        </a:defRPr>
      </a:lvl7pPr>
      <a:lvl8pPr marL="1940560">
        <a:defRPr>
          <a:latin typeface="+mn-lt"/>
          <a:ea typeface="+mn-ea"/>
          <a:cs typeface="+mn-cs"/>
        </a:defRPr>
      </a:lvl8pPr>
      <a:lvl9pPr marL="221805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tags" Target="../tags/tag9.xml"/><Relationship Id="rId1" Type="http://schemas.openxmlformats.org/officeDocument/2006/relationships/tags" Target="../tags/tag8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tags" Target="../tags/tag13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2.png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4.png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9.png"/><Relationship Id="rId2" Type="http://schemas.openxmlformats.org/officeDocument/2006/relationships/tags" Target="../tags/tag23.xml"/><Relationship Id="rId1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5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8" r="17770"/>
          <a:stretch>
            <a:fillRect/>
          </a:stretch>
        </p:blipFill>
        <p:spPr>
          <a:xfrm>
            <a:off x="5478856" y="-20317"/>
            <a:ext cx="6712391" cy="687831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9" h="8125">
                <a:moveTo>
                  <a:pt x="7929" y="0"/>
                </a:moveTo>
                <a:cubicBezTo>
                  <a:pt x="5394" y="0"/>
                  <a:pt x="5394" y="0"/>
                  <a:pt x="5394" y="0"/>
                </a:cubicBezTo>
                <a:cubicBezTo>
                  <a:pt x="2523" y="0"/>
                  <a:pt x="2523" y="0"/>
                  <a:pt x="2523" y="0"/>
                </a:cubicBezTo>
                <a:cubicBezTo>
                  <a:pt x="2330" y="0"/>
                  <a:pt x="2330" y="0"/>
                  <a:pt x="2330" y="0"/>
                </a:cubicBezTo>
                <a:cubicBezTo>
                  <a:pt x="480" y="1528"/>
                  <a:pt x="480" y="1528"/>
                  <a:pt x="480" y="1528"/>
                </a:cubicBezTo>
                <a:cubicBezTo>
                  <a:pt x="182" y="1774"/>
                  <a:pt x="0" y="2140"/>
                  <a:pt x="0" y="2544"/>
                </a:cubicBezTo>
                <a:cubicBezTo>
                  <a:pt x="0" y="4029"/>
                  <a:pt x="0" y="4029"/>
                  <a:pt x="0" y="4029"/>
                </a:cubicBezTo>
                <a:cubicBezTo>
                  <a:pt x="0" y="4421"/>
                  <a:pt x="182" y="4795"/>
                  <a:pt x="480" y="5040"/>
                </a:cubicBezTo>
                <a:cubicBezTo>
                  <a:pt x="4212" y="8125"/>
                  <a:pt x="4212" y="8125"/>
                  <a:pt x="4212" y="8125"/>
                </a:cubicBezTo>
                <a:cubicBezTo>
                  <a:pt x="5394" y="8125"/>
                  <a:pt x="5394" y="8125"/>
                  <a:pt x="5394" y="8125"/>
                </a:cubicBezTo>
                <a:cubicBezTo>
                  <a:pt x="7929" y="8125"/>
                  <a:pt x="7929" y="8125"/>
                  <a:pt x="7929" y="8125"/>
                </a:cubicBezTo>
                <a:lnTo>
                  <a:pt x="7929" y="0"/>
                </a:lnTo>
                <a:close/>
              </a:path>
            </a:pathLst>
          </a:custGeom>
        </p:spPr>
      </p:pic>
      <p:sp>
        <p:nvSpPr>
          <p:cNvPr id="8" name="Freeform 6"/>
          <p:cNvSpPr/>
          <p:nvPr/>
        </p:nvSpPr>
        <p:spPr bwMode="auto">
          <a:xfrm>
            <a:off x="4925136" y="3"/>
            <a:ext cx="4566356" cy="6878317"/>
          </a:xfrm>
          <a:custGeom>
            <a:avLst/>
            <a:gdLst>
              <a:gd name="T0" fmla="*/ 3559 w 8132"/>
              <a:gd name="T1" fmla="*/ 4285 h 12246"/>
              <a:gd name="T2" fmla="*/ 8097 w 8132"/>
              <a:gd name="T3" fmla="*/ 541 h 12246"/>
              <a:gd name="T4" fmla="*/ 8132 w 8132"/>
              <a:gd name="T5" fmla="*/ 453 h 12246"/>
              <a:gd name="T6" fmla="*/ 8132 w 8132"/>
              <a:gd name="T7" fmla="*/ 0 h 12246"/>
              <a:gd name="T8" fmla="*/ 3513 w 8132"/>
              <a:gd name="T9" fmla="*/ 0 h 12246"/>
              <a:gd name="T10" fmla="*/ 724 w 8132"/>
              <a:gd name="T11" fmla="*/ 2303 h 12246"/>
              <a:gd name="T12" fmla="*/ 0 w 8132"/>
              <a:gd name="T13" fmla="*/ 3835 h 12246"/>
              <a:gd name="T14" fmla="*/ 0 w 8132"/>
              <a:gd name="T15" fmla="*/ 6072 h 12246"/>
              <a:gd name="T16" fmla="*/ 724 w 8132"/>
              <a:gd name="T17" fmla="*/ 7597 h 12246"/>
              <a:gd name="T18" fmla="*/ 6350 w 8132"/>
              <a:gd name="T19" fmla="*/ 12246 h 12246"/>
              <a:gd name="T20" fmla="*/ 8132 w 8132"/>
              <a:gd name="T21" fmla="*/ 12246 h 12246"/>
              <a:gd name="T22" fmla="*/ 8132 w 8132"/>
              <a:gd name="T23" fmla="*/ 9449 h 12246"/>
              <a:gd name="T24" fmla="*/ 8097 w 8132"/>
              <a:gd name="T25" fmla="*/ 9363 h 12246"/>
              <a:gd name="T26" fmla="*/ 3554 w 8132"/>
              <a:gd name="T27" fmla="*/ 5608 h 12246"/>
              <a:gd name="T28" fmla="*/ 3385 w 8132"/>
              <a:gd name="T29" fmla="*/ 5249 h 12246"/>
              <a:gd name="T30" fmla="*/ 3385 w 8132"/>
              <a:gd name="T31" fmla="*/ 4654 h 12246"/>
              <a:gd name="T32" fmla="*/ 3559 w 8132"/>
              <a:gd name="T33" fmla="*/ 4285 h 1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32" h="12246">
                <a:moveTo>
                  <a:pt x="3559" y="4285"/>
                </a:moveTo>
                <a:cubicBezTo>
                  <a:pt x="8097" y="541"/>
                  <a:pt x="8097" y="541"/>
                  <a:pt x="8097" y="541"/>
                </a:cubicBezTo>
                <a:cubicBezTo>
                  <a:pt x="8132" y="453"/>
                  <a:pt x="8132" y="453"/>
                  <a:pt x="8132" y="453"/>
                </a:cubicBezTo>
                <a:cubicBezTo>
                  <a:pt x="8132" y="0"/>
                  <a:pt x="8132" y="0"/>
                  <a:pt x="8132" y="0"/>
                </a:cubicBezTo>
                <a:cubicBezTo>
                  <a:pt x="3513" y="0"/>
                  <a:pt x="3513" y="0"/>
                  <a:pt x="3513" y="0"/>
                </a:cubicBezTo>
                <a:cubicBezTo>
                  <a:pt x="724" y="2303"/>
                  <a:pt x="724" y="2303"/>
                  <a:pt x="724" y="2303"/>
                </a:cubicBezTo>
                <a:cubicBezTo>
                  <a:pt x="274" y="2674"/>
                  <a:pt x="0" y="3226"/>
                  <a:pt x="0" y="3835"/>
                </a:cubicBezTo>
                <a:cubicBezTo>
                  <a:pt x="0" y="6072"/>
                  <a:pt x="0" y="6072"/>
                  <a:pt x="0" y="6072"/>
                </a:cubicBezTo>
                <a:cubicBezTo>
                  <a:pt x="0" y="6663"/>
                  <a:pt x="274" y="7227"/>
                  <a:pt x="724" y="7597"/>
                </a:cubicBezTo>
                <a:cubicBezTo>
                  <a:pt x="6350" y="12246"/>
                  <a:pt x="6350" y="12246"/>
                  <a:pt x="6350" y="12246"/>
                </a:cubicBezTo>
                <a:cubicBezTo>
                  <a:pt x="8132" y="12246"/>
                  <a:pt x="8132" y="12246"/>
                  <a:pt x="8132" y="12246"/>
                </a:cubicBezTo>
                <a:cubicBezTo>
                  <a:pt x="8132" y="9449"/>
                  <a:pt x="8132" y="9449"/>
                  <a:pt x="8132" y="9449"/>
                </a:cubicBezTo>
                <a:cubicBezTo>
                  <a:pt x="8097" y="9363"/>
                  <a:pt x="8097" y="9363"/>
                  <a:pt x="8097" y="9363"/>
                </a:cubicBezTo>
                <a:cubicBezTo>
                  <a:pt x="3554" y="5608"/>
                  <a:pt x="3554" y="5608"/>
                  <a:pt x="3554" y="5608"/>
                </a:cubicBezTo>
                <a:cubicBezTo>
                  <a:pt x="3446" y="5520"/>
                  <a:pt x="3385" y="5388"/>
                  <a:pt x="3385" y="5249"/>
                </a:cubicBezTo>
                <a:cubicBezTo>
                  <a:pt x="3385" y="4654"/>
                  <a:pt x="3385" y="4654"/>
                  <a:pt x="3385" y="4654"/>
                </a:cubicBezTo>
                <a:cubicBezTo>
                  <a:pt x="3385" y="4511"/>
                  <a:pt x="3449" y="4375"/>
                  <a:pt x="3559" y="4285"/>
                </a:cubicBezTo>
                <a:close/>
              </a:path>
            </a:pathLst>
          </a:custGeom>
          <a:gradFill>
            <a:gsLst>
              <a:gs pos="0">
                <a:srgbClr val="326FC8"/>
              </a:gs>
              <a:gs pos="100000">
                <a:srgbClr val="186FD2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0235" y="2247265"/>
            <a:ext cx="4868545" cy="977265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en-US" altLang="zh-CN" sz="4800" b="1" dirty="0">
                <a:solidFill>
                  <a:schemeClr val="tx1"/>
                </a:solidFill>
                <a:latin typeface="Nexa Bold" panose="02000000000000000000" charset="0"/>
                <a:cs typeface="Nexa Bold" panose="02000000000000000000" charset="0"/>
                <a:sym typeface="+mn-ea"/>
              </a:rPr>
              <a:t>Raptor V3 Lite</a:t>
            </a:r>
            <a:endParaRPr lang="en-US" altLang="zh-CN" sz="4800" b="1" dirty="0">
              <a:solidFill>
                <a:schemeClr val="tx1"/>
              </a:solidFill>
              <a:latin typeface="Nexa Bold" panose="02000000000000000000" charset="0"/>
              <a:cs typeface="Nexa Bold" panose="02000000000000000000" charset="0"/>
              <a:sym typeface="+mn-ea"/>
            </a:endParaRPr>
          </a:p>
        </p:txBody>
      </p:sp>
      <p:grpSp>
        <p:nvGrpSpPr>
          <p:cNvPr id="9" name="组合 25"/>
          <p:cNvGrpSpPr>
            <a:grpSpLocks noChangeAspect="1"/>
          </p:cNvGrpSpPr>
          <p:nvPr userDrawn="1"/>
        </p:nvGrpSpPr>
        <p:grpSpPr>
          <a:xfrm>
            <a:off x="696626" y="609524"/>
            <a:ext cx="1060743" cy="154921"/>
            <a:chOff x="1624" y="4123"/>
            <a:chExt cx="5876" cy="852"/>
          </a:xfrm>
          <a:solidFill>
            <a:schemeClr val="tx1"/>
          </a:solidFill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2290" y="3229610"/>
            <a:ext cx="4733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tx1"/>
                </a:solidFill>
                <a:latin typeface="Nexa Bold" panose="02000000000000000000" charset="0"/>
                <a:cs typeface="Tioga Regular" panose="02010600010101010101" charset="-122"/>
                <a:sym typeface="+mn-ea"/>
              </a:rPr>
              <a:t>Pure Form. Simplified Deployment.</a:t>
            </a:r>
            <a:endParaRPr lang="en-US" altLang="zh-CN" sz="2000" dirty="0">
              <a:solidFill>
                <a:schemeClr val="tx1"/>
              </a:solidFill>
              <a:latin typeface="Nexa Bold" panose="02000000000000000000" charset="0"/>
              <a:cs typeface="Tioga Regular" panose="02010600010101010101" charset="-122"/>
              <a:sym typeface="+mn-ea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10235" y="1474470"/>
            <a:ext cx="11019790" cy="4835525"/>
          </a:xfrm>
          <a:prstGeom prst="rect">
            <a:avLst/>
          </a:prstGeom>
          <a:solidFill>
            <a:srgbClr val="F2F2F2">
              <a:alpha val="50000"/>
            </a:srgbClr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4" y="222250"/>
            <a:ext cx="10115677" cy="86659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500" b="1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Ultra-Slim, Lightweight, and Ready for Rapid Deployment</a:t>
            </a:r>
            <a:endParaRPr lang="en-US" altLang="zh-CN" sz="2500" b="1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n-US" altLang="zh-CN" sz="3000" b="1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pic>
        <p:nvPicPr>
          <p:cNvPr id="3" name="Group 1000003102" descr="C:/Users/Administrator/Desktop/图片2.png图片2"/>
          <p:cNvPicPr>
            <a:picLocks noChangeAspect="1"/>
          </p:cNvPicPr>
          <p:nvPr/>
        </p:nvPicPr>
        <p:blipFill>
          <a:blip r:embed="rId2"/>
          <a:srcRect t="4129" b="4129"/>
          <a:stretch>
            <a:fillRect/>
          </a:stretch>
        </p:blipFill>
        <p:spPr>
          <a:xfrm>
            <a:off x="2726055" y="5702300"/>
            <a:ext cx="6585585" cy="75565"/>
          </a:xfrm>
          <a:prstGeom prst="rect">
            <a:avLst/>
          </a:prstGeom>
        </p:spPr>
      </p:pic>
      <p:sp>
        <p:nvSpPr>
          <p:cNvPr id="8" name="name_1709mm"/>
          <p:cNvSpPr/>
          <p:nvPr/>
        </p:nvSpPr>
        <p:spPr>
          <a:xfrm>
            <a:off x="9634854" y="3688715"/>
            <a:ext cx="791845" cy="1581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1575"/>
              </a:lnSpc>
              <a:buNone/>
            </a:pPr>
            <a:r>
              <a:rPr lang="en-US" sz="1275" dirty="0">
                <a:solidFill>
                  <a:schemeClr val="tx1"/>
                </a:solidFill>
                <a:latin typeface="Nexa-Trial" charset="0"/>
                <a:ea typeface="Bock Medium" charset="0"/>
                <a:cs typeface="Nexa-Trial" charset="0"/>
              </a:rPr>
              <a:t>1699.5mm</a:t>
            </a:r>
            <a:endParaRPr lang="en-US" sz="1275" dirty="0">
              <a:solidFill>
                <a:schemeClr val="tx1"/>
              </a:solidFill>
              <a:latin typeface="Nexa-Trial" charset="0"/>
              <a:ea typeface="Bock Medium" charset="0"/>
              <a:cs typeface="Nexa-Trial" charset="0"/>
            </a:endParaRPr>
          </a:p>
        </p:txBody>
      </p:sp>
      <p:sp>
        <p:nvSpPr>
          <p:cNvPr id="11" name="name_3012mm"/>
          <p:cNvSpPr/>
          <p:nvPr/>
        </p:nvSpPr>
        <p:spPr>
          <a:xfrm>
            <a:off x="5708650" y="5948045"/>
            <a:ext cx="857250" cy="1651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ts val="1575"/>
              </a:lnSpc>
              <a:buNone/>
            </a:pPr>
            <a:r>
              <a:rPr lang="en-US" sz="1275" dirty="0">
                <a:solidFill>
                  <a:schemeClr val="tx1"/>
                </a:solidFill>
                <a:latin typeface="Nexa-Trial" charset="0"/>
                <a:ea typeface="Bock Medium" charset="0"/>
                <a:cs typeface="Nexa-Trial" charset="0"/>
              </a:rPr>
              <a:t>3012mm</a:t>
            </a:r>
            <a:endParaRPr lang="en-US" sz="1275" dirty="0">
              <a:solidFill>
                <a:schemeClr val="tx1"/>
              </a:solidFill>
              <a:latin typeface="Nexa-Trial" charset="0"/>
              <a:ea typeface="Bock Medium" charset="0"/>
              <a:cs typeface="Nexa-Trial" charset="0"/>
            </a:endParaRPr>
          </a:p>
        </p:txBody>
      </p:sp>
      <p:pic>
        <p:nvPicPr>
          <p:cNvPr id="13" name="Group 1000003102" descr="C:/Users/Administrator/Desktop/图片2.png图片2"/>
          <p:cNvPicPr>
            <a:picLocks noChangeAspect="1"/>
          </p:cNvPicPr>
          <p:nvPr/>
        </p:nvPicPr>
        <p:blipFill>
          <a:blip r:embed="rId2"/>
          <a:srcRect t="4129" b="4129"/>
          <a:stretch>
            <a:fillRect/>
          </a:stretch>
        </p:blipFill>
        <p:spPr>
          <a:xfrm>
            <a:off x="2726814" y="5700419"/>
            <a:ext cx="6585856" cy="75769"/>
          </a:xfrm>
          <a:prstGeom prst="rect">
            <a:avLst/>
          </a:prstGeom>
        </p:spPr>
      </p:pic>
      <p:pic>
        <p:nvPicPr>
          <p:cNvPr id="24" name="Group 1000003102" descr="C:/Users/Administrator/Desktop/图片2.png图片2"/>
          <p:cNvPicPr>
            <a:picLocks noChangeAspect="1"/>
          </p:cNvPicPr>
          <p:nvPr/>
        </p:nvPicPr>
        <p:blipFill>
          <a:blip r:embed="rId2"/>
          <a:srcRect t="4129" b="4129"/>
          <a:stretch>
            <a:fillRect/>
          </a:stretch>
        </p:blipFill>
        <p:spPr>
          <a:xfrm rot="5400000">
            <a:off x="7560310" y="3662045"/>
            <a:ext cx="3733165" cy="76200"/>
          </a:xfrm>
          <a:prstGeom prst="rect">
            <a:avLst/>
          </a:prstGeom>
        </p:spPr>
      </p:pic>
      <p:pic>
        <p:nvPicPr>
          <p:cNvPr id="25" name="Group 1000003102" descr="C:/Users/Administrator/Desktop/图片2.png图片2"/>
          <p:cNvPicPr>
            <a:picLocks noChangeAspect="1"/>
          </p:cNvPicPr>
          <p:nvPr/>
        </p:nvPicPr>
        <p:blipFill>
          <a:blip r:embed="rId2"/>
          <a:srcRect t="4129" b="4129"/>
          <a:stretch>
            <a:fillRect/>
          </a:stretch>
        </p:blipFill>
        <p:spPr>
          <a:xfrm rot="5400000">
            <a:off x="7561580" y="3662045"/>
            <a:ext cx="3733165" cy="76200"/>
          </a:xfrm>
          <a:prstGeom prst="rect">
            <a:avLst/>
          </a:prstGeom>
        </p:spPr>
      </p:pic>
      <p:pic>
        <p:nvPicPr>
          <p:cNvPr id="5" name="图片 4" descr="产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405" y="1829435"/>
            <a:ext cx="6544945" cy="36988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1000003048" descr="preencoded.pn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0235" y="1394460"/>
            <a:ext cx="11104245" cy="4298950"/>
          </a:xfrm>
          <a:prstGeom prst="roundRect">
            <a:avLst>
              <a:gd name="adj" fmla="val 7355"/>
            </a:avLst>
          </a:prstGeom>
        </p:spPr>
      </p:pic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2"/>
            </p:custDataLst>
          </p:nvPr>
        </p:nvSpPr>
        <p:spPr>
          <a:xfrm>
            <a:off x="610235" y="84645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Delivers accurate color reproduction, high contrast, and a wide viewing experience for clear, consistent indoor presentation.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More Size Options for Different Spaces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pic>
        <p:nvPicPr>
          <p:cNvPr id="13" name="图片 12" descr="产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9540" y="2107565"/>
            <a:ext cx="3524250" cy="1992630"/>
          </a:xfrm>
          <a:prstGeom prst="rect">
            <a:avLst/>
          </a:prstGeom>
        </p:spPr>
      </p:pic>
      <p:pic>
        <p:nvPicPr>
          <p:cNvPr id="15" name="图片 14" descr="产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4290" y="2574290"/>
            <a:ext cx="2737485" cy="15481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610235" y="1474470"/>
            <a:ext cx="11019790" cy="4835525"/>
          </a:xfrm>
          <a:prstGeom prst="rect">
            <a:avLst/>
          </a:prstGeom>
          <a:solidFill>
            <a:srgbClr val="F2F2F2">
              <a:alpha val="50000"/>
            </a:srgbClr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1"/>
            </p:custDataLst>
          </p:nvPr>
        </p:nvSpPr>
        <p:spPr>
          <a:xfrm>
            <a:off x="610235" y="88582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98.8</a:t>
            </a:r>
            <a:r>
              <a:rPr lang="en-US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%</a:t>
            </a: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 Display Area </a:t>
            </a:r>
            <a:r>
              <a:rPr lang="en-US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· </a:t>
            </a: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Highly Integrated Self-Developed Hub Board </a:t>
            </a:r>
            <a:r>
              <a:rPr lang="en-US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·</a:t>
            </a: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 Ultra-Narrow Bezel</a:t>
            </a:r>
            <a:endParaRPr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Minimalism, Inside Out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55115" y="5478292"/>
            <a:ext cx="2228850" cy="363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LVDS Connection</a:t>
            </a:r>
            <a:endParaRPr lang="en-US" altLang="zh-CN" sz="1200" dirty="0"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22065" y="5478292"/>
            <a:ext cx="2228850" cy="363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3-In-1 Hub Board</a:t>
            </a:r>
            <a:endParaRPr lang="en-US" altLang="zh-CN" sz="1200" dirty="0"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27115" y="5478292"/>
            <a:ext cx="222885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98.8</a:t>
            </a:r>
            <a:r>
              <a:rPr lang="en-US" sz="1200" dirty="0">
                <a:latin typeface="Calibri" panose="020F0502020204030204" charset="0"/>
                <a:cs typeface="Calibri" panose="020F0502020204030204" charset="0"/>
                <a:sym typeface="+mn-ea"/>
              </a:rPr>
              <a:t>%</a:t>
            </a: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 Display Area</a:t>
            </a:r>
            <a:endParaRPr lang="en-US" altLang="zh-CN" sz="1200" dirty="0"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406815" y="5478292"/>
            <a:ext cx="222885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6mm Ultra-Narrow Bezel</a:t>
            </a:r>
            <a:endParaRPr lang="en-US" altLang="zh-CN" sz="1200" dirty="0"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422065" y="5615462"/>
            <a:ext cx="0" cy="17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5663615" y="5615462"/>
            <a:ext cx="0" cy="17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8089315" y="5615462"/>
            <a:ext cx="0" cy="17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name_15mm"/>
          <p:cNvSpPr/>
          <p:nvPr/>
        </p:nvSpPr>
        <p:spPr>
          <a:xfrm>
            <a:off x="10026717" y="4464464"/>
            <a:ext cx="561975" cy="19992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75"/>
              </a:lnSpc>
              <a:buNone/>
            </a:pPr>
            <a:r>
              <a:rPr lang="en-US" sz="1275" dirty="0">
                <a:solidFill>
                  <a:schemeClr val="tx1"/>
                </a:solidFill>
                <a:latin typeface="Nexa-Trial" charset="0"/>
                <a:ea typeface="Berlin Sans FB Demi" panose="020E0802020502020306" charset="0"/>
                <a:cs typeface="Nexa-Trial" charset="0"/>
              </a:rPr>
              <a:t>6mm</a:t>
            </a:r>
            <a:endParaRPr lang="en-US" sz="1275" dirty="0">
              <a:solidFill>
                <a:schemeClr val="tx1"/>
              </a:solidFill>
              <a:latin typeface="Nexa-Trial" charset="0"/>
              <a:ea typeface="Berlin Sans FB Demi" panose="020E0802020502020306" charset="0"/>
              <a:cs typeface="Nexa-Trial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9808779" y="4556760"/>
            <a:ext cx="151130" cy="0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9883074" y="4556760"/>
            <a:ext cx="1270" cy="32385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9808779" y="4589145"/>
            <a:ext cx="151130" cy="0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name_6mm"/>
          <p:cNvSpPr/>
          <p:nvPr/>
        </p:nvSpPr>
        <p:spPr>
          <a:xfrm>
            <a:off x="9500384" y="4807667"/>
            <a:ext cx="485775" cy="19992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ts val="1575"/>
              </a:lnSpc>
              <a:buNone/>
            </a:pPr>
            <a:r>
              <a:rPr lang="en-US" sz="1275" dirty="0">
                <a:solidFill>
                  <a:schemeClr val="tx1"/>
                </a:solidFill>
                <a:latin typeface="Nexa-Trial" charset="0"/>
                <a:ea typeface="Berlin Sans FB Demi" panose="020E0802020502020306" charset="0"/>
                <a:cs typeface="Nexa-Trial" charset="0"/>
              </a:rPr>
              <a:t>6mm</a:t>
            </a:r>
            <a:endParaRPr lang="en-US" sz="1275" dirty="0">
              <a:solidFill>
                <a:schemeClr val="tx1"/>
              </a:solidFill>
              <a:latin typeface="Nexa-Trial" charset="0"/>
              <a:ea typeface="Berlin Sans FB Demi" panose="020E0802020502020306" charset="0"/>
              <a:cs typeface="Nexa-Trial" charset="0"/>
            </a:endParaRPr>
          </a:p>
        </p:txBody>
      </p:sp>
      <p:pic>
        <p:nvPicPr>
          <p:cNvPr id="33" name="图片 32" descr="产品"/>
          <p:cNvPicPr>
            <a:picLocks noChangeAspect="1"/>
          </p:cNvPicPr>
          <p:nvPr/>
        </p:nvPicPr>
        <p:blipFill>
          <a:blip r:embed="rId3"/>
          <a:srcRect l="57020" t="75571"/>
          <a:stretch>
            <a:fillRect/>
          </a:stretch>
        </p:blipFill>
        <p:spPr>
          <a:xfrm>
            <a:off x="2464117" y="2254527"/>
            <a:ext cx="7278370" cy="2338070"/>
          </a:xfrm>
          <a:prstGeom prst="rect">
            <a:avLst/>
          </a:prstGeom>
        </p:spPr>
      </p:pic>
      <p:cxnSp>
        <p:nvCxnSpPr>
          <p:cNvPr id="2" name="直接连接符 1"/>
          <p:cNvCxnSpPr/>
          <p:nvPr/>
        </p:nvCxnSpPr>
        <p:spPr>
          <a:xfrm flipH="1">
            <a:off x="9708449" y="4664710"/>
            <a:ext cx="1905" cy="142875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9708449" y="4734560"/>
            <a:ext cx="33020" cy="1905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9742104" y="4664710"/>
            <a:ext cx="1905" cy="142875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610235" y="1951355"/>
            <a:ext cx="11019790" cy="4358640"/>
          </a:xfrm>
          <a:prstGeom prst="rect">
            <a:avLst/>
          </a:prstGeom>
          <a:solidFill>
            <a:srgbClr val="F2F2F2">
              <a:alpha val="50000"/>
            </a:srgbClr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1402715" y="2435860"/>
            <a:ext cx="4831715" cy="3352165"/>
          </a:xfrm>
          <a:prstGeom prst="roundRect">
            <a:avLst>
              <a:gd name="adj" fmla="val 6061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1"/>
            </p:custDataLst>
          </p:nvPr>
        </p:nvSpPr>
        <p:spPr>
          <a:xfrm>
            <a:off x="610235" y="1308735"/>
            <a:ext cx="10986135" cy="483870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By integrating the control system and power supply directly into the cabinet, Raptor V3 lite enables true single-cable power connection for a cleaner setup and simpler installation.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204835" cy="930275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Integrated Design for Simpler Large-Format Deployment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8" name="default_name"/>
          <p:cNvSpPr/>
          <p:nvPr/>
        </p:nvSpPr>
        <p:spPr>
          <a:xfrm rot="21599400">
            <a:off x="1612900" y="5073650"/>
            <a:ext cx="4552950" cy="692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altLang="zh-CN" sz="1200" dirty="0">
                <a:solidFill>
                  <a:schemeClr val="bg1"/>
                </a:solidFill>
                <a:latin typeface="Nexa-Trial" charset="0"/>
                <a:ea typeface="MiSans ExtraLight" panose="00000300000000000000" charset="-122"/>
                <a:cs typeface="Nexa-Trial" charset="0"/>
              </a:rPr>
              <a:t>Break free from visual boundaries with a true bezel-less design on all four sides</a:t>
            </a:r>
            <a:endParaRPr lang="en-US" altLang="zh-CN" sz="1200" dirty="0">
              <a:solidFill>
                <a:schemeClr val="bg1"/>
              </a:solidFill>
              <a:latin typeface="Nexa-Trial" charset="0"/>
              <a:ea typeface="MiSans ExtraLight" panose="00000300000000000000" charset="-122"/>
              <a:cs typeface="Nexa-Trial" charset="0"/>
            </a:endParaRPr>
          </a:p>
        </p:txBody>
      </p:sp>
      <p:sp>
        <p:nvSpPr>
          <p:cNvPr id="2" name="default_name"/>
          <p:cNvSpPr/>
          <p:nvPr/>
        </p:nvSpPr>
        <p:spPr>
          <a:xfrm rot="21599400">
            <a:off x="1612900" y="4780915"/>
            <a:ext cx="3985260" cy="26479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75"/>
              </a:lnSpc>
              <a:buNone/>
            </a:pPr>
            <a:r>
              <a:rPr lang="en-US" altLang="zh-CN" dirty="0">
                <a:solidFill>
                  <a:schemeClr val="bg1"/>
                </a:solidFill>
                <a:latin typeface="Nexa Bold" panose="02000000000000000000" charset="0"/>
                <a:ea typeface="MiSans Medium" panose="00000600000000000000" charset="-122"/>
                <a:cs typeface="Nexa Bold" panose="02000000000000000000" charset="0"/>
              </a:rPr>
              <a:t>Invisible Bottom Control Bar</a:t>
            </a:r>
            <a:endParaRPr lang="en-US" altLang="zh-CN" dirty="0">
              <a:solidFill>
                <a:schemeClr val="bg1"/>
              </a:solidFill>
              <a:latin typeface="Nexa Bold" panose="02000000000000000000" charset="0"/>
              <a:ea typeface="MiSans Medium" panose="00000600000000000000" charset="-122"/>
              <a:cs typeface="Nexa Bold" panose="02000000000000000000" charset="0"/>
            </a:endParaRPr>
          </a:p>
        </p:txBody>
      </p:sp>
      <p:pic>
        <p:nvPicPr>
          <p:cNvPr id="11" name="图片 10" descr="/Users/alun/Library/Containers/com.kingsoft.wpsoffice.mac/Data/tmp/picturecompress_20260319112505/output_25.pngoutput_25"/>
          <p:cNvPicPr>
            <a:picLocks noChangeAspect="1"/>
          </p:cNvPicPr>
          <p:nvPr/>
        </p:nvPicPr>
        <p:blipFill>
          <a:blip r:embed="rId3"/>
          <a:srcRect t="1772" b="3097"/>
          <a:stretch>
            <a:fillRect/>
          </a:stretch>
        </p:blipFill>
        <p:spPr>
          <a:xfrm>
            <a:off x="6541770" y="2435860"/>
            <a:ext cx="4213225" cy="3374390"/>
          </a:xfrm>
          <a:prstGeom prst="roundRect">
            <a:avLst>
              <a:gd name="adj" fmla="val 5746"/>
            </a:avLst>
          </a:prstGeom>
        </p:spPr>
      </p:pic>
      <p:pic>
        <p:nvPicPr>
          <p:cNvPr id="33" name="图片 32" descr="产品"/>
          <p:cNvPicPr>
            <a:picLocks noChangeAspect="1"/>
          </p:cNvPicPr>
          <p:nvPr/>
        </p:nvPicPr>
        <p:blipFill>
          <a:blip r:embed="rId4"/>
          <a:srcRect l="75773" t="77502" r="-859" b="-1904"/>
          <a:stretch>
            <a:fillRect/>
          </a:stretch>
        </p:blipFill>
        <p:spPr>
          <a:xfrm>
            <a:off x="1402715" y="2444750"/>
            <a:ext cx="4248150" cy="2335530"/>
          </a:xfrm>
          <a:prstGeom prst="roundRect">
            <a:avLst>
              <a:gd name="adj" fmla="val 8319"/>
            </a:avLst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4" y="222250"/>
            <a:ext cx="9786493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All-in-One Simplicity Without External Devices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7130" y="5716270"/>
            <a:ext cx="462089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Complex Cabling Between Devices  Large Space</a:t>
            </a:r>
            <a:endParaRPr lang="en-US" altLang="zh-CN" sz="1200" dirty="0"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  <p:sp>
        <p:nvSpPr>
          <p:cNvPr id="4" name="Google Shape;136;p33"/>
          <p:cNvSpPr txBox="1"/>
          <p:nvPr>
            <p:custDataLst>
              <p:tags r:id="rId2"/>
            </p:custDataLst>
          </p:nvPr>
        </p:nvSpPr>
        <p:spPr>
          <a:xfrm>
            <a:off x="610235" y="826770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Operate with just a power cable, without the complexity of external control devices and bulky cabling.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pic>
        <p:nvPicPr>
          <p:cNvPr id="12" name="Group 1000003048" descr="/Users/alun/Library/Containers/com.kingsoft.wpsoffice.mac/Data/tmp/picturecompress_20260319112505/output_27.pngoutput_27"/>
          <p:cNvPicPr>
            <a:picLocks noChangeAspect="1"/>
          </p:cNvPicPr>
          <p:nvPr/>
        </p:nvPicPr>
        <p:blipFill>
          <a:blip r:embed="rId3"/>
          <a:srcRect b="398"/>
          <a:stretch>
            <a:fillRect/>
          </a:stretch>
        </p:blipFill>
        <p:spPr>
          <a:xfrm>
            <a:off x="610235" y="1273175"/>
            <a:ext cx="11113135" cy="4293870"/>
          </a:xfrm>
          <a:prstGeom prst="roundRect">
            <a:avLst>
              <a:gd name="adj" fmla="val 6122"/>
            </a:avLst>
          </a:prstGeom>
        </p:spPr>
      </p:pic>
      <p:pic>
        <p:nvPicPr>
          <p:cNvPr id="14" name="图片 13" descr="产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975" y="2005965"/>
            <a:ext cx="4285615" cy="2422525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6629400" y="5716270"/>
            <a:ext cx="462089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rPr>
              <a:t>Bringing the ease of an all-in-one experience to larger engineering display applications</a:t>
            </a:r>
            <a:endParaRPr lang="en-US" altLang="zh-CN" sz="1200" dirty="0"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oup 1000003048" descr="/Users/alun/Library/Containers/com.kingsoft.wpsoffice.mac/Data/tmp/picturecompress_20260319112505/output_34.pngoutput_3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0235" y="1250950"/>
            <a:ext cx="11090910" cy="4293235"/>
          </a:xfrm>
          <a:prstGeom prst="roundRect">
            <a:avLst>
              <a:gd name="adj" fmla="val 6685"/>
            </a:avLst>
          </a:prstGeom>
        </p:spPr>
      </p:pic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870950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Powerful Performance for Smooth Operation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4" name="Google Shape;136;p33"/>
          <p:cNvSpPr txBox="1"/>
          <p:nvPr>
            <p:custDataLst>
              <p:tags r:id="rId3"/>
            </p:custDataLst>
          </p:nvPr>
        </p:nvSpPr>
        <p:spPr>
          <a:xfrm>
            <a:off x="610235" y="774700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An octa-core CPU architecture and integrated embedded hardware engines ensure smooth, stable performance across professional indoor applications.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891915" y="5715635"/>
            <a:ext cx="4408805" cy="398780"/>
            <a:chOff x="5044" y="9001"/>
            <a:chExt cx="6943" cy="628"/>
          </a:xfrm>
        </p:grpSpPr>
        <p:sp>
          <p:nvSpPr>
            <p:cNvPr id="5" name="文本框 4"/>
            <p:cNvSpPr txBox="1"/>
            <p:nvPr/>
          </p:nvSpPr>
          <p:spPr>
            <a:xfrm>
              <a:off x="5044" y="9001"/>
              <a:ext cx="4259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latin typeface="Nexa-Trial" charset="0"/>
                  <a:ea typeface="Montserrat Black" panose="00000A00000000000000" charset="0"/>
                  <a:cs typeface="Nexa-Trial" charset="0"/>
                </a:rPr>
                <a:t>4GB RAM</a:t>
              </a:r>
              <a:r>
                <a:rPr lang="en-US" altLang="zh-CN" sz="12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 |</a:t>
              </a:r>
              <a:r>
                <a:rPr lang="en-US" altLang="zh-CN" sz="1200" dirty="0">
                  <a:latin typeface="Nexa-Trial" charset="0"/>
                  <a:ea typeface="Montserrat Black" panose="00000A00000000000000" charset="0"/>
                  <a:cs typeface="Nexa-Trial" charset="0"/>
                </a:rPr>
                <a:t> 64GB Storage </a:t>
              </a:r>
              <a:endPara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9303" y="9001"/>
              <a:ext cx="2684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latin typeface="Nexa-Trial" charset="0"/>
                  <a:ea typeface="Montserrat Black" panose="00000A00000000000000" charset="0"/>
                  <a:cs typeface="Nexa-Trial" charset="0"/>
                </a:rPr>
                <a:t>Android 13.0 OS</a:t>
              </a:r>
              <a:endPara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10280269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Ultra-Low Standby Power for Long-Term Efficiency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4" name="Google Shape;136;p33"/>
          <p:cNvSpPr txBox="1"/>
          <p:nvPr>
            <p:custDataLst>
              <p:tags r:id="rId2"/>
            </p:custDataLst>
          </p:nvPr>
        </p:nvSpPr>
        <p:spPr>
          <a:xfrm>
            <a:off x="610235" y="106255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Through in-house board, circuit, and driver design, </a:t>
            </a:r>
            <a:r>
              <a:rPr lang="en-US" altLang="zh-CN" sz="1200" dirty="0">
                <a:latin typeface="Nexa-Trial" charset="0"/>
                <a:ea typeface="+mn-ea"/>
                <a:cs typeface="Nexa-Trial" charset="0"/>
                <a:sym typeface="+mn-ea"/>
              </a:rPr>
              <a:t>Raptor V3 lite</a:t>
            </a: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 achieves standby power consumption of </a:t>
            </a: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≤</a:t>
            </a: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0.5W, helping reduce long-term operating costs.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pic>
        <p:nvPicPr>
          <p:cNvPr id="6" name="Group 1000003048" descr="/Users/alun/Library/Containers/com.kingsoft.wpsoffice.mac/Data/tmp/picturecompress_20260319112505/output_38.pngoutput_3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0235" y="1749451"/>
            <a:ext cx="11104880" cy="4298950"/>
          </a:xfrm>
          <a:prstGeom prst="roundRect">
            <a:avLst>
              <a:gd name="adj" fmla="val 6971"/>
            </a:avLst>
          </a:prstGeom>
        </p:spPr>
      </p:pic>
      <p:pic>
        <p:nvPicPr>
          <p:cNvPr id="8" name="图片 7" descr="UI界面"/>
          <p:cNvPicPr>
            <a:picLocks noChangeAspect="1"/>
          </p:cNvPicPr>
          <p:nvPr/>
        </p:nvPicPr>
        <p:blipFill>
          <a:blip r:embed="rId4"/>
          <a:srcRect r="50567"/>
          <a:stretch>
            <a:fillRect/>
          </a:stretch>
        </p:blipFill>
        <p:spPr>
          <a:xfrm>
            <a:off x="4728845" y="3070251"/>
            <a:ext cx="1386840" cy="16071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142550" y="1928147"/>
            <a:ext cx="17043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solidFill>
                  <a:schemeClr val="bg1"/>
                </a:solidFill>
                <a:latin typeface="Nexa-Trial" charset="0"/>
                <a:ea typeface="Montserrat Black" panose="00000A00000000000000" charset="0"/>
                <a:cs typeface="Nexa-Trial" charset="0"/>
              </a:rPr>
              <a:t>Sleep Mode</a:t>
            </a:r>
            <a:endParaRPr lang="en-US" altLang="zh-CN" sz="1200" dirty="0">
              <a:solidFill>
                <a:schemeClr val="bg1"/>
              </a:solidFill>
              <a:latin typeface="Nexa-Trial" charset="0"/>
              <a:ea typeface="Montserrat Black" panose="00000A00000000000000" charset="0"/>
              <a:cs typeface="Nexa-Trial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1000003048" descr="/Users/alun/Library/Containers/com.kingsoft.wpsoffice.mac/Data/tmp/picturecompress_20260319112505/output_41.pngoutput_4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10235" y="1394460"/>
            <a:ext cx="11104245" cy="4298950"/>
          </a:xfrm>
          <a:prstGeom prst="roundRect">
            <a:avLst>
              <a:gd name="adj" fmla="val 6883"/>
            </a:avLst>
          </a:prstGeom>
        </p:spPr>
      </p:pic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977582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Reliable &amp; Stable Signal Transmission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4" name="Google Shape;136;p33"/>
          <p:cNvSpPr txBox="1"/>
          <p:nvPr>
            <p:custDataLst>
              <p:tags r:id="rId3"/>
            </p:custDataLst>
          </p:nvPr>
        </p:nvSpPr>
        <p:spPr>
          <a:xfrm>
            <a:off x="610235" y="84645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Internal LVDS connections enhance anti-interference performance and signal stability, helping ensure consistent display output in demanding indoor environments.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oup 1000003048"/>
          <p:cNvPicPr>
            <a:picLocks noChangeAspect="1"/>
          </p:cNvPicPr>
          <p:nvPr/>
        </p:nvPicPr>
        <p:blipFill>
          <a:blip r:embed="rId1"/>
          <a:srcRect l="509" t="1596" b="520"/>
          <a:stretch>
            <a:fillRect/>
          </a:stretch>
        </p:blipFill>
        <p:spPr>
          <a:xfrm>
            <a:off x="572135" y="1463040"/>
            <a:ext cx="11047730" cy="4204335"/>
          </a:xfrm>
          <a:prstGeom prst="roundRect">
            <a:avLst>
              <a:gd name="adj" fmla="val 6752"/>
            </a:avLst>
          </a:prstGeom>
        </p:spPr>
      </p:pic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977582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Seamless Smart Peripherals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4" name="Google Shape;136;p33"/>
          <p:cNvSpPr txBox="1"/>
          <p:nvPr>
            <p:custDataLst>
              <p:tags r:id="rId3"/>
            </p:custDataLst>
          </p:nvPr>
        </p:nvSpPr>
        <p:spPr>
          <a:xfrm>
            <a:off x="633730" y="88074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Supports low-latency wireless connection and fast peripheral pairing for more convenient daily operation.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32460" y="1394460"/>
            <a:ext cx="11082020" cy="4278630"/>
          </a:xfrm>
          <a:prstGeom prst="roundRect">
            <a:avLst>
              <a:gd name="adj" fmla="val 6070"/>
            </a:avLst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977582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Effortless Expansion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4" name="Google Shape;136;p33"/>
          <p:cNvSpPr txBox="1"/>
          <p:nvPr>
            <p:custDataLst>
              <p:tags r:id="rId2"/>
            </p:custDataLst>
          </p:nvPr>
        </p:nvSpPr>
        <p:spPr>
          <a:xfrm>
            <a:off x="610235" y="79311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Easily handles multi-device input needs for meeting rooms, showrooms, classrooms, and commercial spaces, enabling efficient and seamless content switching and presentations.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pic>
        <p:nvPicPr>
          <p:cNvPr id="9" name="图片 8" descr="背面无脚架"/>
          <p:cNvPicPr>
            <a:picLocks noChangeAspect="1"/>
          </p:cNvPicPr>
          <p:nvPr/>
        </p:nvPicPr>
        <p:blipFill>
          <a:blip r:embed="rId3"/>
          <a:srcRect l="15652" t="24928" r="20481" b="28150"/>
          <a:stretch>
            <a:fillRect/>
          </a:stretch>
        </p:blipFill>
        <p:spPr>
          <a:xfrm>
            <a:off x="1563370" y="1394460"/>
            <a:ext cx="9486900" cy="42786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571240" y="5715635"/>
            <a:ext cx="547116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altLang="zh-CN" sz="12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</a:rPr>
              <a:t>HDMI IN × 2 | USB 3.0 </a:t>
            </a:r>
            <a:r>
              <a:rPr lang="en-US" altLang="zh-CN" sz="12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  <a:sym typeface="+mn-ea"/>
              </a:rPr>
              <a:t>× 2 </a:t>
            </a:r>
            <a:r>
              <a:rPr lang="en-US" altLang="zh-CN" sz="12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</a:rPr>
              <a:t>| Audio out | RS232 | RJ</a:t>
            </a:r>
            <a:endParaRPr lang="en-US" altLang="zh-CN" sz="1200" dirty="0">
              <a:latin typeface="Calibri" panose="020F0502020204030204" charset="0"/>
              <a:ea typeface="Montserrat Black" panose="00000A00000000000000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1000003048" descr="preencoded.png"/>
          <p:cNvPicPr>
            <a:picLocks noChangeAspect="1"/>
          </p:cNvPicPr>
          <p:nvPr/>
        </p:nvPicPr>
        <p:blipFill>
          <a:blip r:embed="rId1"/>
          <a:srcRect t="6135" b="2750"/>
          <a:stretch>
            <a:fillRect/>
          </a:stretch>
        </p:blipFill>
        <p:spPr>
          <a:xfrm>
            <a:off x="610235" y="1394460"/>
            <a:ext cx="11103610" cy="3913505"/>
          </a:xfrm>
          <a:prstGeom prst="roundRect">
            <a:avLst>
              <a:gd name="adj" fmla="val 6460"/>
            </a:avLst>
          </a:prstGeom>
        </p:spPr>
      </p:pic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2"/>
            </p:custDataLst>
          </p:nvPr>
        </p:nvSpPr>
        <p:spPr>
          <a:xfrm>
            <a:off x="610235" y="83121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98.8</a:t>
            </a:r>
            <a:r>
              <a:rPr lang="en-US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%</a:t>
            </a: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 Display Area </a:t>
            </a:r>
            <a:r>
              <a:rPr lang="en-US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·</a:t>
            </a: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 Highly Integrated Self-Developed Hub Board</a:t>
            </a:r>
            <a:r>
              <a:rPr lang="en-US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·</a:t>
            </a:r>
            <a:r>
              <a:rPr lang="en-US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 Ultra-Narrow Bezel</a:t>
            </a:r>
            <a:endParaRPr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3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Minimalism, Inside Out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42975" y="5478145"/>
            <a:ext cx="10321925" cy="398780"/>
            <a:chOff x="1269" y="8627"/>
            <a:chExt cx="16255" cy="628"/>
          </a:xfrm>
        </p:grpSpPr>
        <p:sp>
          <p:nvSpPr>
            <p:cNvPr id="5" name="文本框 4"/>
            <p:cNvSpPr txBox="1"/>
            <p:nvPr/>
          </p:nvSpPr>
          <p:spPr>
            <a:xfrm>
              <a:off x="1269" y="8627"/>
              <a:ext cx="351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latin typeface="Nexa-Trial" charset="0"/>
                  <a:ea typeface="Montserrat Black" panose="00000A00000000000000" charset="0"/>
                  <a:cs typeface="Nexa-Trial" charset="0"/>
                </a:rPr>
                <a:t>31mm Ultra-Thin Cabinet</a:t>
              </a:r>
              <a:endPara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099" y="8627"/>
              <a:ext cx="351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latin typeface="Nexa-Trial" charset="0"/>
                  <a:ea typeface="Montserrat Black" panose="00000A00000000000000" charset="0"/>
                  <a:cs typeface="Nexa-Trial" charset="0"/>
                </a:rPr>
                <a:t>Delivery in Columns</a:t>
              </a:r>
              <a:endPara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729" y="8627"/>
              <a:ext cx="3510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latin typeface="Nexa-Trial" charset="0"/>
                  <a:ea typeface="Montserrat Black" panose="00000A00000000000000" charset="0"/>
                  <a:cs typeface="Nexa-Trial" charset="0"/>
                </a:rPr>
                <a:t>No Steel Structure</a:t>
              </a:r>
              <a:endParaRPr lang="en-US" altLang="zh-CN" sz="1200" dirty="0">
                <a:latin typeface="Nexa-Trial" charset="0"/>
                <a:ea typeface="Montserrat Black" panose="00000A00000000000000" charset="0"/>
                <a:cs typeface="Nexa-Trial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949" y="8627"/>
              <a:ext cx="4575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solidFill>
                    <a:srgbClr val="FF0000"/>
                  </a:solidFill>
                  <a:latin typeface="Nexa-Trial" charset="0"/>
                  <a:ea typeface="Montserrat Black" panose="00000A00000000000000" charset="0"/>
                  <a:cs typeface="Nexa-Trial" charset="0"/>
                </a:rPr>
                <a:t>Quick lock</a:t>
              </a:r>
              <a:endParaRPr lang="en-US" altLang="zh-CN" sz="1200" dirty="0">
                <a:solidFill>
                  <a:srgbClr val="FF0000"/>
                </a:solidFill>
                <a:latin typeface="Nexa-Trial" charset="0"/>
                <a:ea typeface="Montserrat Black" panose="00000A00000000000000" charset="0"/>
                <a:cs typeface="Nexa-Trial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5099" y="8843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629" y="8843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2449" y="8843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6530" y="5876925"/>
            <a:ext cx="1491615" cy="8108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1"/>
            </p:custDataLst>
          </p:nvPr>
        </p:nvSpPr>
        <p:spPr>
          <a:xfrm>
            <a:off x="643890" y="791210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New lightweight launcher provides quick access to key functions: media playback, wireless casting, source switching</a:t>
            </a: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 (</a:t>
            </a: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Android, HDMI1, HDMI2</a:t>
            </a: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+mn-ea"/>
                <a:cs typeface="Calibri" panose="020F0502020204030204" charset="0"/>
              </a:rPr>
              <a:t>)</a:t>
            </a: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, and system settings.  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Simple Interaction, User Friendly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10235" y="1474470"/>
            <a:ext cx="11019790" cy="4835525"/>
          </a:xfrm>
          <a:prstGeom prst="rect">
            <a:avLst/>
          </a:prstGeom>
          <a:solidFill>
            <a:srgbClr val="F2F2F2">
              <a:alpha val="50000"/>
            </a:srgbClr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UI界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5380" y="1802448"/>
            <a:ext cx="7429500" cy="417957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10235" y="1226820"/>
            <a:ext cx="11019790" cy="4835525"/>
          </a:xfrm>
          <a:prstGeom prst="rect">
            <a:avLst/>
          </a:prstGeom>
          <a:solidFill>
            <a:srgbClr val="F2F2F2">
              <a:alpha val="50000"/>
            </a:srgbClr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1"/>
            </p:custDataLst>
          </p:nvPr>
        </p:nvSpPr>
        <p:spPr>
          <a:xfrm>
            <a:off x="610235" y="762000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Delivers accurate color reproduction, high contrast, and a wide viewing experience for clear, consistent indoor presentation.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True-to-Life Visual Performance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pic>
        <p:nvPicPr>
          <p:cNvPr id="3" name="Group 1000003095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38225" y="1839595"/>
            <a:ext cx="10126980" cy="284861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975995" y="5013325"/>
            <a:ext cx="10251440" cy="398780"/>
            <a:chOff x="1897" y="7940"/>
            <a:chExt cx="16144" cy="628"/>
          </a:xfrm>
        </p:grpSpPr>
        <p:sp>
          <p:nvSpPr>
            <p:cNvPr id="5" name="文本框 4"/>
            <p:cNvSpPr txBox="1"/>
            <p:nvPr/>
          </p:nvSpPr>
          <p:spPr>
            <a:xfrm>
              <a:off x="1897" y="7940"/>
              <a:ext cx="16144" cy="6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lnSpc>
                  <a:spcPts val="2400"/>
                </a:lnSpc>
                <a:buNone/>
              </a:pPr>
              <a:r>
                <a:rPr lang="en-US" altLang="zh-CN" sz="12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105%Wide Gamut           Full Flip-Chip COB           16:9 Aspect Ratio           1296P</a:t>
              </a:r>
              <a:r>
                <a:rPr lang="en-US" altLang="zh-CN" sz="9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* </a:t>
              </a:r>
              <a:r>
                <a:rPr lang="en-US" altLang="zh-CN" sz="12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          15,000:1 Contrast Ratio</a:t>
              </a:r>
              <a:r>
                <a:rPr lang="en-US" altLang="zh-CN" sz="9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** </a:t>
              </a:r>
              <a:r>
                <a:rPr lang="en-US" altLang="zh-CN" sz="12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          170°Wide Viewing Angle</a:t>
              </a:r>
              <a:r>
                <a:rPr lang="en-US" altLang="zh-CN" sz="8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*</a:t>
              </a:r>
              <a:r>
                <a:rPr lang="en-US" altLang="zh-CN" sz="8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  <a:sym typeface="+mn-ea"/>
                </a:rPr>
                <a:t>**</a:t>
              </a:r>
              <a:r>
                <a:rPr lang="en-US" altLang="zh-CN" sz="800" dirty="0">
                  <a:latin typeface="Calibri" panose="020F0502020204030204" charset="0"/>
                  <a:ea typeface="Montserrat Black" panose="00000A00000000000000" charset="0"/>
                  <a:cs typeface="Calibri" panose="020F0502020204030204" charset="0"/>
                </a:rPr>
                <a:t> </a:t>
              </a:r>
              <a:endParaRPr lang="en-US" altLang="zh-CN" sz="8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990" y="8159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7320" y="8159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9650" y="8159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10995" y="8159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3995" y="8159"/>
              <a:ext cx="0" cy="28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文本框 1"/>
          <p:cNvSpPr txBox="1"/>
          <p:nvPr/>
        </p:nvSpPr>
        <p:spPr>
          <a:xfrm>
            <a:off x="696595" y="613410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  <a:sym typeface="+mn-ea"/>
              </a:rPr>
              <a:t>* COB 162 inch 1296P, others 1080p</a:t>
            </a:r>
            <a:endParaRPr lang="en-US" altLang="zh-CN" sz="1200" dirty="0">
              <a:latin typeface="Calibri" panose="020F0502020204030204" charset="0"/>
              <a:ea typeface="Montserrat Black" panose="00000A00000000000000" charset="0"/>
              <a:cs typeface="Calibri" panose="020F0502020204030204" charset="0"/>
              <a:sym typeface="+mn-ea"/>
            </a:endParaRPr>
          </a:p>
          <a:p>
            <a:r>
              <a:rPr lang="en-US" altLang="zh-CN" sz="12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  <a:sym typeface="+mn-ea"/>
              </a:rPr>
              <a:t>**COB 15,000:1, SMD 6,500:1</a:t>
            </a:r>
            <a:endParaRPr lang="en-US" altLang="zh-CN" sz="1200" dirty="0">
              <a:latin typeface="Calibri" panose="020F0502020204030204" charset="0"/>
              <a:ea typeface="Montserrat Black" panose="00000A00000000000000" charset="0"/>
              <a:cs typeface="Calibri" panose="020F0502020204030204" charset="0"/>
              <a:sym typeface="+mn-ea"/>
            </a:endParaRPr>
          </a:p>
          <a:p>
            <a:r>
              <a:rPr lang="en-US" altLang="zh-CN" sz="1200" dirty="0">
                <a:latin typeface="Calibri" panose="020F0502020204030204" charset="0"/>
                <a:ea typeface="Montserrat Black" panose="00000A00000000000000" charset="0"/>
                <a:cs typeface="Calibri" panose="020F0502020204030204" charset="0"/>
                <a:sym typeface="+mn-ea"/>
              </a:rPr>
              <a:t>***COB 170/170, SMD: 160/160</a:t>
            </a:r>
            <a:endParaRPr lang="en-US" altLang="zh-CN" sz="1200" dirty="0">
              <a:latin typeface="Calibri" panose="020F0502020204030204" charset="0"/>
              <a:ea typeface="Montserrat Black" panose="00000A00000000000000" charset="0"/>
              <a:cs typeface="Calibri" panose="020F0502020204030204" charset="0"/>
              <a:sym typeface="+mn-e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10" name="Google Shape;136;p33"/>
          <p:cNvSpPr txBox="1"/>
          <p:nvPr>
            <p:custDataLst>
              <p:tags r:id="rId1"/>
            </p:custDataLst>
          </p:nvPr>
        </p:nvSpPr>
        <p:spPr>
          <a:xfrm>
            <a:off x="610235" y="68643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 dirty="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Raptor V3 Lite</a:t>
            </a:r>
            <a:endParaRPr lang="en-US" altLang="zh-CN" sz="1200" dirty="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spc="-5" dirty="0">
                <a:solidFill>
                  <a:schemeClr val="tx1"/>
                </a:solidFill>
                <a:latin typeface="Nexa-Black" panose="01000000000000000000"/>
                <a:cs typeface="Nexa-Black" panose="01000000000000000000"/>
                <a:sym typeface="+mn-ea"/>
              </a:rPr>
              <a:t>Specifications</a:t>
            </a:r>
            <a:endParaRPr lang="en-US" altLang="zh-CN" sz="3000" spc="-5" dirty="0">
              <a:solidFill>
                <a:schemeClr val="tx1"/>
              </a:solidFill>
              <a:latin typeface="Nexa-Black" panose="01000000000000000000"/>
              <a:cs typeface="Nexa-Black" panose="01000000000000000000"/>
              <a:sym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62940" y="1038225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62940" y="1347470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62940" y="1657350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62940" y="1966595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62940" y="2275840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62940" y="2585085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2940" y="2894965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2940" y="3204210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62940" y="3519170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62940" y="3828415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62940" y="4138295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2940" y="4448175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62940" y="4757420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62940" y="5066665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62940" y="5375910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62940" y="5685155"/>
            <a:ext cx="11145520" cy="309245"/>
          </a:xfrm>
          <a:prstGeom prst="rect">
            <a:avLst/>
          </a:prstGeom>
          <a:solidFill>
            <a:schemeClr val="tx1">
              <a:lumMod val="75000"/>
              <a:lumOff val="25000"/>
              <a:alpha val="1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62940" y="5995035"/>
            <a:ext cx="11145520" cy="309245"/>
          </a:xfrm>
          <a:prstGeom prst="rect">
            <a:avLst/>
          </a:prstGeom>
          <a:solidFill>
            <a:schemeClr val="tx1">
              <a:lumMod val="50000"/>
              <a:lumOff val="50000"/>
              <a:alpha val="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00"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60" name="inch  kg kw px   Hz cd       m"/>
          <p:cNvSpPr/>
          <p:nvPr/>
        </p:nvSpPr>
        <p:spPr>
          <a:xfrm rot="-600">
            <a:off x="821690" y="996950"/>
            <a:ext cx="2574925" cy="48577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Model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Size(inch)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Overall Size</a:t>
            </a:r>
            <a:r>
              <a:rPr lang="zh-CN" altLang="en-US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（</a:t>
            </a: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mm</a:t>
            </a:r>
            <a:r>
              <a:rPr lang="zh-CN" altLang="en-US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）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Net weight(kg)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Resolution(px)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Contrast Ratio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Gray Scale (bit)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Refresh Rate(Hz)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Brightness (nit)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Viewing Angle (H/V)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Input and output interface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Operating system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Cabinet material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Installation method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Maintenance method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Recommended viewing distance(m)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</p:txBody>
      </p:sp>
      <p:sp>
        <p:nvSpPr>
          <p:cNvPr id="64" name="inch  kg kw px   Hz cd       m"/>
          <p:cNvSpPr/>
          <p:nvPr/>
        </p:nvSpPr>
        <p:spPr>
          <a:xfrm rot="-600">
            <a:off x="3609975" y="996950"/>
            <a:ext cx="2574925" cy="48577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LP135F07(SMD)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135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3012*1699.5*31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95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1920*1080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6500:1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13+4bit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3840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100~550(Adjustable)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160°/160°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≥3.2m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</p:txBody>
      </p:sp>
      <p:sp>
        <p:nvSpPr>
          <p:cNvPr id="65" name="inch  kg kw px   Hz cd       m"/>
          <p:cNvSpPr/>
          <p:nvPr/>
        </p:nvSpPr>
        <p:spPr>
          <a:xfrm rot="-600">
            <a:off x="5640070" y="996315"/>
            <a:ext cx="2574925" cy="48577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LP162F07</a:t>
            </a:r>
            <a:r>
              <a:rPr lang="en-US" altLang="zh-CN" sz="1200" dirty="0">
                <a:latin typeface="Calibri" panose="020F0502020204030204" charset="0"/>
                <a:ea typeface="Lucida Sans" panose="020B0602030504020204" charset="0"/>
                <a:cs typeface="Calibri" panose="020F0502020204030204" charset="0"/>
                <a:sym typeface="+mn-ea"/>
              </a:rPr>
              <a:t>(SMD)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162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3612*2037×31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126.8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1920*1080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6500:1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13+4bit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3840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100~550(Adjustable)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160°/160°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≥3.8m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</p:txBody>
      </p:sp>
      <p:sp>
        <p:nvSpPr>
          <p:cNvPr id="66" name="inch  kg kw px   Hz cd       m"/>
          <p:cNvSpPr/>
          <p:nvPr/>
        </p:nvSpPr>
        <p:spPr>
          <a:xfrm rot="-600">
            <a:off x="7849870" y="996315"/>
            <a:ext cx="2574925" cy="48577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LP135V07C</a:t>
            </a:r>
            <a:r>
              <a:rPr lang="en-US" altLang="zh-CN" sz="1200" dirty="0">
                <a:latin typeface="Calibri" panose="020F0502020204030204" charset="0"/>
                <a:ea typeface="Lucida Sans" panose="020B0602030504020204" charset="0"/>
                <a:cs typeface="Calibri" panose="020F0502020204030204" charset="0"/>
                <a:sym typeface="+mn-ea"/>
              </a:rPr>
              <a:t>(COB)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135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3012*1699.5*31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95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1920*1080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15000:1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13+6bit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3840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100~600(Adjustable)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170°/170°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≥3.2m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</p:txBody>
      </p:sp>
      <p:sp>
        <p:nvSpPr>
          <p:cNvPr id="67" name="inch  kg kw px   Hz cd       m"/>
          <p:cNvSpPr/>
          <p:nvPr/>
        </p:nvSpPr>
        <p:spPr>
          <a:xfrm rot="-600">
            <a:off x="9983470" y="996315"/>
            <a:ext cx="2574925" cy="48577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LP162V12C</a:t>
            </a:r>
            <a:r>
              <a:rPr lang="en-US" altLang="zh-CN" sz="1200" dirty="0">
                <a:latin typeface="Calibri" panose="020F0502020204030204" charset="0"/>
                <a:ea typeface="Lucida Sans" panose="020B0602030504020204" charset="0"/>
                <a:cs typeface="Calibri" panose="020F0502020204030204" charset="0"/>
                <a:sym typeface="+mn-ea"/>
              </a:rPr>
              <a:t>(COB)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162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3612*2037×31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126.8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2304*1296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15000:1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13+6bit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3840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100~600(Adjustable)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170°/170°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l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≥3.2m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</p:txBody>
      </p:sp>
      <p:sp>
        <p:nvSpPr>
          <p:cNvPr id="68" name="inch  kg kw px   Hz cd       m"/>
          <p:cNvSpPr/>
          <p:nvPr/>
        </p:nvSpPr>
        <p:spPr>
          <a:xfrm rot="-600">
            <a:off x="3397885" y="4392295"/>
            <a:ext cx="8410575" cy="161734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Input：HDMI 2.0 × 1, HDMI 1.4 × 1, USB 3.0 *2  Output：3.5mm Audio out *1 RS232*1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Android 13.0, 4GB RAM, 64GB Storage, Quad-core Cortex-A76 + Quad-core Cortex-A55 @ 2.4GHz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Die-Cast Aluminum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Stand, Wall Mount, Ceiling Mount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  <a:p>
            <a:pPr marL="0" indent="0" algn="ctr">
              <a:lnSpc>
                <a:spcPct val="170000"/>
              </a:lnSpc>
              <a:buNone/>
            </a:pPr>
            <a:r>
              <a:rPr lang="en-US" altLang="zh-CN" sz="1200" dirty="0">
                <a:solidFill>
                  <a:schemeClr val="tx1"/>
                </a:solidFill>
                <a:latin typeface="Calibri" panose="020F0502020204030204" charset="0"/>
                <a:ea typeface="Lucida Sans" panose="020B0602030504020204" charset="0"/>
                <a:cs typeface="Calibri" panose="020F0502020204030204" charset="0"/>
              </a:rPr>
              <a:t>Front-maintenance</a:t>
            </a:r>
            <a:endParaRPr lang="en-US" altLang="zh-CN" sz="1200" dirty="0">
              <a:solidFill>
                <a:schemeClr val="tx1"/>
              </a:solidFill>
              <a:latin typeface="Calibri" panose="020F0502020204030204" charset="0"/>
              <a:ea typeface="Lucida Sans" panose="020B060203050402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2" y="847"/>
            <a:ext cx="12191341" cy="685715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11175" y="1428115"/>
            <a:ext cx="471360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1" i="0" u="none" strike="noStrike" kern="1200" cap="none" spc="0" normalizeH="0" baseline="0" dirty="0">
                <a:solidFill>
                  <a:schemeClr val="tx1"/>
                </a:solidFill>
                <a:latin typeface="Nexa Black" panose="00000A00000000000000" charset="0"/>
                <a:cs typeface="Nexa Black" panose="00000A00000000000000" charset="0"/>
                <a:sym typeface="+mn-ea"/>
              </a:rPr>
              <a:t>Thanks</a:t>
            </a:r>
            <a:endParaRPr kumimoji="0" lang="en-US" sz="8000" b="1" i="0" u="none" strike="noStrike" kern="1200" cap="none" spc="0" normalizeH="0" baseline="0" dirty="0">
              <a:solidFill>
                <a:schemeClr val="tx1"/>
              </a:solidFill>
              <a:latin typeface="Nexa Black" panose="00000A00000000000000" charset="0"/>
              <a:cs typeface="Nexa Black" panose="00000A00000000000000" charset="0"/>
              <a:sym typeface="+mn-ea"/>
            </a:endParaRPr>
          </a:p>
        </p:txBody>
      </p:sp>
      <p:grpSp>
        <p:nvGrpSpPr>
          <p:cNvPr id="23" name="组合 25"/>
          <p:cNvGrpSpPr>
            <a:grpSpLocks noChangeAspect="1"/>
          </p:cNvGrpSpPr>
          <p:nvPr userDrawn="1"/>
        </p:nvGrpSpPr>
        <p:grpSpPr>
          <a:xfrm>
            <a:off x="621665" y="565150"/>
            <a:ext cx="1581150" cy="231140"/>
            <a:chOff x="1624" y="4123"/>
            <a:chExt cx="5876" cy="852"/>
          </a:xfrm>
          <a:solidFill>
            <a:schemeClr val="tx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803030202020304" charset="0"/>
                <a:cs typeface="Clear Sans Bold" panose="020B0803030202020304" charset="0"/>
              </a:endParaRPr>
            </a:p>
          </p:txBody>
        </p:sp>
      </p:grpSp>
      <p:sp>
        <p:nvSpPr>
          <p:cNvPr id="55" name="Oval 18"/>
          <p:cNvSpPr>
            <a:spLocks noChangeArrowheads="1"/>
          </p:cNvSpPr>
          <p:nvPr/>
        </p:nvSpPr>
        <p:spPr bwMode="auto">
          <a:xfrm>
            <a:off x="588807" y="4916890"/>
            <a:ext cx="220257" cy="220642"/>
          </a:xfrm>
          <a:prstGeom prst="ellipse">
            <a:avLst/>
          </a:prstGeom>
          <a:gradFill>
            <a:gsLst>
              <a:gs pos="0">
                <a:srgbClr val="186FD2"/>
              </a:gs>
              <a:gs pos="100000">
                <a:srgbClr val="186FD2">
                  <a:alpha val="46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6" name="Freeform 19"/>
          <p:cNvSpPr/>
          <p:nvPr/>
        </p:nvSpPr>
        <p:spPr bwMode="auto">
          <a:xfrm>
            <a:off x="623462" y="4955011"/>
            <a:ext cx="105893" cy="93186"/>
          </a:xfrm>
          <a:custGeom>
            <a:avLst/>
            <a:gdLst>
              <a:gd name="T0" fmla="*/ 119 w 148"/>
              <a:gd name="T1" fmla="*/ 130 h 130"/>
              <a:gd name="T2" fmla="*/ 106 w 148"/>
              <a:gd name="T3" fmla="*/ 118 h 130"/>
              <a:gd name="T4" fmla="*/ 110 w 148"/>
              <a:gd name="T5" fmla="*/ 110 h 130"/>
              <a:gd name="T6" fmla="*/ 110 w 148"/>
              <a:gd name="T7" fmla="*/ 68 h 130"/>
              <a:gd name="T8" fmla="*/ 110 w 148"/>
              <a:gd name="T9" fmla="*/ 68 h 130"/>
              <a:gd name="T10" fmla="*/ 79 w 148"/>
              <a:gd name="T11" fmla="*/ 37 h 130"/>
              <a:gd name="T12" fmla="*/ 38 w 148"/>
              <a:gd name="T13" fmla="*/ 37 h 130"/>
              <a:gd name="T14" fmla="*/ 38 w 148"/>
              <a:gd name="T15" fmla="*/ 37 h 130"/>
              <a:gd name="T16" fmla="*/ 38 w 148"/>
              <a:gd name="T17" fmla="*/ 79 h 130"/>
              <a:gd name="T18" fmla="*/ 55 w 148"/>
              <a:gd name="T19" fmla="*/ 97 h 130"/>
              <a:gd name="T20" fmla="*/ 57 w 148"/>
              <a:gd name="T21" fmla="*/ 113 h 130"/>
              <a:gd name="T22" fmla="*/ 40 w 148"/>
              <a:gd name="T23" fmla="*/ 115 h 130"/>
              <a:gd name="T24" fmla="*/ 39 w 148"/>
              <a:gd name="T25" fmla="*/ 114 h 130"/>
              <a:gd name="T26" fmla="*/ 21 w 148"/>
              <a:gd name="T27" fmla="*/ 96 h 130"/>
              <a:gd name="T28" fmla="*/ 21 w 148"/>
              <a:gd name="T29" fmla="*/ 20 h 130"/>
              <a:gd name="T30" fmla="*/ 96 w 148"/>
              <a:gd name="T31" fmla="*/ 20 h 130"/>
              <a:gd name="T32" fmla="*/ 127 w 148"/>
              <a:gd name="T33" fmla="*/ 51 h 130"/>
              <a:gd name="T34" fmla="*/ 127 w 148"/>
              <a:gd name="T35" fmla="*/ 127 h 130"/>
              <a:gd name="T36" fmla="*/ 127 w 148"/>
              <a:gd name="T37" fmla="*/ 127 h 130"/>
              <a:gd name="T38" fmla="*/ 119 w 148"/>
              <a:gd name="T39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8" h="130">
                <a:moveTo>
                  <a:pt x="119" y="130"/>
                </a:moveTo>
                <a:cubicBezTo>
                  <a:pt x="112" y="130"/>
                  <a:pt x="107" y="125"/>
                  <a:pt x="106" y="118"/>
                </a:cubicBezTo>
                <a:cubicBezTo>
                  <a:pt x="106" y="115"/>
                  <a:pt x="108" y="112"/>
                  <a:pt x="110" y="110"/>
                </a:cubicBezTo>
                <a:cubicBezTo>
                  <a:pt x="121" y="98"/>
                  <a:pt x="121" y="80"/>
                  <a:pt x="110" y="68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79" y="37"/>
                  <a:pt x="79" y="37"/>
                  <a:pt x="79" y="37"/>
                </a:cubicBezTo>
                <a:cubicBezTo>
                  <a:pt x="67" y="26"/>
                  <a:pt x="49" y="26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26" y="49"/>
                  <a:pt x="26" y="67"/>
                  <a:pt x="38" y="79"/>
                </a:cubicBezTo>
                <a:cubicBezTo>
                  <a:pt x="55" y="97"/>
                  <a:pt x="55" y="97"/>
                  <a:pt x="55" y="97"/>
                </a:cubicBezTo>
                <a:cubicBezTo>
                  <a:pt x="60" y="101"/>
                  <a:pt x="61" y="108"/>
                  <a:pt x="57" y="113"/>
                </a:cubicBezTo>
                <a:cubicBezTo>
                  <a:pt x="53" y="119"/>
                  <a:pt x="45" y="119"/>
                  <a:pt x="40" y="115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21" y="96"/>
                  <a:pt x="21" y="96"/>
                  <a:pt x="21" y="96"/>
                </a:cubicBezTo>
                <a:cubicBezTo>
                  <a:pt x="0" y="75"/>
                  <a:pt x="0" y="41"/>
                  <a:pt x="21" y="20"/>
                </a:cubicBezTo>
                <a:cubicBezTo>
                  <a:pt x="41" y="0"/>
                  <a:pt x="75" y="0"/>
                  <a:pt x="96" y="20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48" y="72"/>
                  <a:pt x="148" y="106"/>
                  <a:pt x="127" y="127"/>
                </a:cubicBezTo>
                <a:cubicBezTo>
                  <a:pt x="127" y="127"/>
                  <a:pt x="127" y="127"/>
                  <a:pt x="127" y="127"/>
                </a:cubicBezTo>
                <a:cubicBezTo>
                  <a:pt x="125" y="129"/>
                  <a:pt x="122" y="130"/>
                  <a:pt x="119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7" name="Freeform 20"/>
          <p:cNvSpPr/>
          <p:nvPr/>
        </p:nvSpPr>
        <p:spPr bwMode="auto">
          <a:xfrm>
            <a:off x="668515" y="5011615"/>
            <a:ext cx="105893" cy="90490"/>
          </a:xfrm>
          <a:custGeom>
            <a:avLst/>
            <a:gdLst>
              <a:gd name="T0" fmla="*/ 89 w 148"/>
              <a:gd name="T1" fmla="*/ 126 h 126"/>
              <a:gd name="T2" fmla="*/ 52 w 148"/>
              <a:gd name="T3" fmla="*/ 111 h 126"/>
              <a:gd name="T4" fmla="*/ 20 w 148"/>
              <a:gd name="T5" fmla="*/ 79 h 126"/>
              <a:gd name="T6" fmla="*/ 20 w 148"/>
              <a:gd name="T7" fmla="*/ 4 h 126"/>
              <a:gd name="T8" fmla="*/ 20 w 148"/>
              <a:gd name="T9" fmla="*/ 4 h 126"/>
              <a:gd name="T10" fmla="*/ 37 w 148"/>
              <a:gd name="T11" fmla="*/ 5 h 126"/>
              <a:gd name="T12" fmla="*/ 37 w 148"/>
              <a:gd name="T13" fmla="*/ 21 h 126"/>
              <a:gd name="T14" fmla="*/ 37 w 148"/>
              <a:gd name="T15" fmla="*/ 62 h 126"/>
              <a:gd name="T16" fmla="*/ 68 w 148"/>
              <a:gd name="T17" fmla="*/ 94 h 126"/>
              <a:gd name="T18" fmla="*/ 110 w 148"/>
              <a:gd name="T19" fmla="*/ 94 h 126"/>
              <a:gd name="T20" fmla="*/ 110 w 148"/>
              <a:gd name="T21" fmla="*/ 52 h 126"/>
              <a:gd name="T22" fmla="*/ 110 w 148"/>
              <a:gd name="T23" fmla="*/ 52 h 126"/>
              <a:gd name="T24" fmla="*/ 92 w 148"/>
              <a:gd name="T25" fmla="*/ 34 h 126"/>
              <a:gd name="T26" fmla="*/ 92 w 148"/>
              <a:gd name="T27" fmla="*/ 17 h 126"/>
              <a:gd name="T28" fmla="*/ 109 w 148"/>
              <a:gd name="T29" fmla="*/ 17 h 126"/>
              <a:gd name="T30" fmla="*/ 127 w 148"/>
              <a:gd name="T31" fmla="*/ 35 h 126"/>
              <a:gd name="T32" fmla="*/ 127 w 148"/>
              <a:gd name="T33" fmla="*/ 110 h 126"/>
              <a:gd name="T34" fmla="*/ 89 w 148"/>
              <a:gd name="T35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8" h="126">
                <a:moveTo>
                  <a:pt x="89" y="126"/>
                </a:moveTo>
                <a:cubicBezTo>
                  <a:pt x="75" y="126"/>
                  <a:pt x="62" y="121"/>
                  <a:pt x="52" y="111"/>
                </a:cubicBezTo>
                <a:cubicBezTo>
                  <a:pt x="20" y="79"/>
                  <a:pt x="20" y="79"/>
                  <a:pt x="20" y="79"/>
                </a:cubicBezTo>
                <a:cubicBezTo>
                  <a:pt x="0" y="59"/>
                  <a:pt x="0" y="25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5" y="0"/>
                  <a:pt x="33" y="0"/>
                  <a:pt x="37" y="5"/>
                </a:cubicBezTo>
                <a:cubicBezTo>
                  <a:pt x="42" y="9"/>
                  <a:pt x="42" y="17"/>
                  <a:pt x="37" y="21"/>
                </a:cubicBezTo>
                <a:cubicBezTo>
                  <a:pt x="26" y="33"/>
                  <a:pt x="26" y="51"/>
                  <a:pt x="37" y="62"/>
                </a:cubicBezTo>
                <a:cubicBezTo>
                  <a:pt x="68" y="94"/>
                  <a:pt x="68" y="94"/>
                  <a:pt x="68" y="94"/>
                </a:cubicBezTo>
                <a:cubicBezTo>
                  <a:pt x="80" y="105"/>
                  <a:pt x="98" y="105"/>
                  <a:pt x="110" y="94"/>
                </a:cubicBezTo>
                <a:cubicBezTo>
                  <a:pt x="121" y="82"/>
                  <a:pt x="121" y="64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92" y="34"/>
                  <a:pt x="92" y="34"/>
                  <a:pt x="92" y="34"/>
                </a:cubicBezTo>
                <a:cubicBezTo>
                  <a:pt x="87" y="30"/>
                  <a:pt x="87" y="22"/>
                  <a:pt x="92" y="17"/>
                </a:cubicBezTo>
                <a:cubicBezTo>
                  <a:pt x="97" y="13"/>
                  <a:pt x="104" y="13"/>
                  <a:pt x="109" y="17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48" y="56"/>
                  <a:pt x="148" y="90"/>
                  <a:pt x="127" y="110"/>
                </a:cubicBezTo>
                <a:cubicBezTo>
                  <a:pt x="117" y="120"/>
                  <a:pt x="103" y="126"/>
                  <a:pt x="89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9" name="Oval 12"/>
          <p:cNvSpPr>
            <a:spLocks noChangeArrowheads="1"/>
          </p:cNvSpPr>
          <p:nvPr/>
        </p:nvSpPr>
        <p:spPr bwMode="auto">
          <a:xfrm>
            <a:off x="588807" y="5336225"/>
            <a:ext cx="221027" cy="220642"/>
          </a:xfrm>
          <a:prstGeom prst="ellipse">
            <a:avLst/>
          </a:prstGeom>
          <a:gradFill>
            <a:gsLst>
              <a:gs pos="0">
                <a:srgbClr val="186FD2"/>
              </a:gs>
              <a:gs pos="100000">
                <a:srgbClr val="186FD2">
                  <a:alpha val="46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0" name="Freeform 13"/>
          <p:cNvSpPr>
            <a:spLocks noEditPoints="1"/>
          </p:cNvSpPr>
          <p:nvPr/>
        </p:nvSpPr>
        <p:spPr bwMode="auto">
          <a:xfrm>
            <a:off x="631934" y="5393599"/>
            <a:ext cx="134773" cy="106663"/>
          </a:xfrm>
          <a:custGeom>
            <a:avLst/>
            <a:gdLst>
              <a:gd name="T0" fmla="*/ 163 w 187"/>
              <a:gd name="T1" fmla="*/ 0 h 148"/>
              <a:gd name="T2" fmla="*/ 23 w 187"/>
              <a:gd name="T3" fmla="*/ 0 h 148"/>
              <a:gd name="T4" fmla="*/ 0 w 187"/>
              <a:gd name="T5" fmla="*/ 24 h 148"/>
              <a:gd name="T6" fmla="*/ 0 w 187"/>
              <a:gd name="T7" fmla="*/ 124 h 148"/>
              <a:gd name="T8" fmla="*/ 23 w 187"/>
              <a:gd name="T9" fmla="*/ 148 h 148"/>
              <a:gd name="T10" fmla="*/ 23 w 187"/>
              <a:gd name="T11" fmla="*/ 148 h 148"/>
              <a:gd name="T12" fmla="*/ 163 w 187"/>
              <a:gd name="T13" fmla="*/ 148 h 148"/>
              <a:gd name="T14" fmla="*/ 187 w 187"/>
              <a:gd name="T15" fmla="*/ 124 h 148"/>
              <a:gd name="T16" fmla="*/ 187 w 187"/>
              <a:gd name="T17" fmla="*/ 24 h 148"/>
              <a:gd name="T18" fmla="*/ 163 w 187"/>
              <a:gd name="T19" fmla="*/ 0 h 148"/>
              <a:gd name="T20" fmla="*/ 34 w 187"/>
              <a:gd name="T21" fmla="*/ 19 h 148"/>
              <a:gd name="T22" fmla="*/ 152 w 187"/>
              <a:gd name="T23" fmla="*/ 19 h 148"/>
              <a:gd name="T24" fmla="*/ 93 w 187"/>
              <a:gd name="T25" fmla="*/ 77 h 148"/>
              <a:gd name="T26" fmla="*/ 34 w 187"/>
              <a:gd name="T27" fmla="*/ 19 h 148"/>
              <a:gd name="T28" fmla="*/ 118 w 187"/>
              <a:gd name="T29" fmla="*/ 82 h 148"/>
              <a:gd name="T30" fmla="*/ 119 w 187"/>
              <a:gd name="T31" fmla="*/ 95 h 148"/>
              <a:gd name="T32" fmla="*/ 155 w 187"/>
              <a:gd name="T33" fmla="*/ 129 h 148"/>
              <a:gd name="T34" fmla="*/ 30 w 187"/>
              <a:gd name="T35" fmla="*/ 129 h 148"/>
              <a:gd name="T36" fmla="*/ 66 w 187"/>
              <a:gd name="T37" fmla="*/ 95 h 148"/>
              <a:gd name="T38" fmla="*/ 67 w 187"/>
              <a:gd name="T39" fmla="*/ 82 h 148"/>
              <a:gd name="T40" fmla="*/ 54 w 187"/>
              <a:gd name="T41" fmla="*/ 82 h 148"/>
              <a:gd name="T42" fmla="*/ 18 w 187"/>
              <a:gd name="T43" fmla="*/ 115 h 148"/>
              <a:gd name="T44" fmla="*/ 18 w 187"/>
              <a:gd name="T45" fmla="*/ 28 h 148"/>
              <a:gd name="T46" fmla="*/ 87 w 187"/>
              <a:gd name="T47" fmla="*/ 97 h 148"/>
              <a:gd name="T48" fmla="*/ 100 w 187"/>
              <a:gd name="T49" fmla="*/ 97 h 148"/>
              <a:gd name="T50" fmla="*/ 168 w 187"/>
              <a:gd name="T51" fmla="*/ 28 h 148"/>
              <a:gd name="T52" fmla="*/ 168 w 187"/>
              <a:gd name="T53" fmla="*/ 116 h 148"/>
              <a:gd name="T54" fmla="*/ 131 w 187"/>
              <a:gd name="T55" fmla="*/ 81 h 148"/>
              <a:gd name="T56" fmla="*/ 131 w 187"/>
              <a:gd name="T57" fmla="*/ 81 h 148"/>
              <a:gd name="T58" fmla="*/ 118 w 187"/>
              <a:gd name="T59" fmla="*/ 8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7" h="148">
                <a:moveTo>
                  <a:pt x="163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37"/>
                  <a:pt x="10" y="148"/>
                  <a:pt x="23" y="148"/>
                </a:cubicBezTo>
                <a:cubicBezTo>
                  <a:pt x="23" y="148"/>
                  <a:pt x="23" y="148"/>
                  <a:pt x="23" y="148"/>
                </a:cubicBezTo>
                <a:cubicBezTo>
                  <a:pt x="163" y="148"/>
                  <a:pt x="163" y="148"/>
                  <a:pt x="163" y="148"/>
                </a:cubicBezTo>
                <a:cubicBezTo>
                  <a:pt x="176" y="148"/>
                  <a:pt x="187" y="137"/>
                  <a:pt x="187" y="124"/>
                </a:cubicBezTo>
                <a:cubicBezTo>
                  <a:pt x="187" y="24"/>
                  <a:pt x="187" y="24"/>
                  <a:pt x="187" y="24"/>
                </a:cubicBezTo>
                <a:cubicBezTo>
                  <a:pt x="187" y="11"/>
                  <a:pt x="176" y="0"/>
                  <a:pt x="163" y="0"/>
                </a:cubicBezTo>
                <a:close/>
                <a:moveTo>
                  <a:pt x="34" y="19"/>
                </a:moveTo>
                <a:cubicBezTo>
                  <a:pt x="152" y="19"/>
                  <a:pt x="152" y="19"/>
                  <a:pt x="152" y="19"/>
                </a:cubicBezTo>
                <a:cubicBezTo>
                  <a:pt x="93" y="77"/>
                  <a:pt x="93" y="77"/>
                  <a:pt x="93" y="77"/>
                </a:cubicBezTo>
                <a:lnTo>
                  <a:pt x="34" y="19"/>
                </a:lnTo>
                <a:close/>
                <a:moveTo>
                  <a:pt x="118" y="82"/>
                </a:moveTo>
                <a:cubicBezTo>
                  <a:pt x="115" y="86"/>
                  <a:pt x="115" y="92"/>
                  <a:pt x="119" y="95"/>
                </a:cubicBezTo>
                <a:cubicBezTo>
                  <a:pt x="155" y="129"/>
                  <a:pt x="155" y="129"/>
                  <a:pt x="155" y="129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66" y="95"/>
                  <a:pt x="66" y="95"/>
                  <a:pt x="66" y="95"/>
                </a:cubicBezTo>
                <a:cubicBezTo>
                  <a:pt x="70" y="92"/>
                  <a:pt x="70" y="86"/>
                  <a:pt x="67" y="82"/>
                </a:cubicBezTo>
                <a:cubicBezTo>
                  <a:pt x="63" y="78"/>
                  <a:pt x="57" y="78"/>
                  <a:pt x="54" y="82"/>
                </a:cubicBezTo>
                <a:cubicBezTo>
                  <a:pt x="18" y="115"/>
                  <a:pt x="18" y="115"/>
                  <a:pt x="18" y="115"/>
                </a:cubicBezTo>
                <a:cubicBezTo>
                  <a:pt x="18" y="28"/>
                  <a:pt x="18" y="28"/>
                  <a:pt x="18" y="28"/>
                </a:cubicBezTo>
                <a:cubicBezTo>
                  <a:pt x="87" y="97"/>
                  <a:pt x="87" y="97"/>
                  <a:pt x="87" y="97"/>
                </a:cubicBezTo>
                <a:cubicBezTo>
                  <a:pt x="90" y="100"/>
                  <a:pt x="96" y="100"/>
                  <a:pt x="100" y="97"/>
                </a:cubicBezTo>
                <a:cubicBezTo>
                  <a:pt x="168" y="28"/>
                  <a:pt x="168" y="28"/>
                  <a:pt x="168" y="28"/>
                </a:cubicBezTo>
                <a:cubicBezTo>
                  <a:pt x="168" y="116"/>
                  <a:pt x="168" y="116"/>
                  <a:pt x="168" y="116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28" y="78"/>
                  <a:pt x="122" y="78"/>
                  <a:pt x="118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2" name="Oval 6"/>
          <p:cNvSpPr>
            <a:spLocks noChangeArrowheads="1"/>
          </p:cNvSpPr>
          <p:nvPr/>
        </p:nvSpPr>
        <p:spPr bwMode="auto">
          <a:xfrm>
            <a:off x="588807" y="5802538"/>
            <a:ext cx="221027" cy="220642"/>
          </a:xfrm>
          <a:prstGeom prst="ellipse">
            <a:avLst/>
          </a:prstGeom>
          <a:gradFill>
            <a:gsLst>
              <a:gs pos="0">
                <a:srgbClr val="186FD2"/>
              </a:gs>
              <a:gs pos="100000">
                <a:srgbClr val="186FD2">
                  <a:alpha val="46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3" name="Freeform 7"/>
          <p:cNvSpPr/>
          <p:nvPr/>
        </p:nvSpPr>
        <p:spPr bwMode="auto">
          <a:xfrm>
            <a:off x="647336" y="5849131"/>
            <a:ext cx="104352" cy="174819"/>
          </a:xfrm>
          <a:custGeom>
            <a:avLst/>
            <a:gdLst>
              <a:gd name="T0" fmla="*/ 144 w 145"/>
              <a:gd name="T1" fmla="*/ 0 h 243"/>
              <a:gd name="T2" fmla="*/ 109 w 145"/>
              <a:gd name="T3" fmla="*/ 0 h 243"/>
              <a:gd name="T4" fmla="*/ 45 w 145"/>
              <a:gd name="T5" fmla="*/ 64 h 243"/>
              <a:gd name="T6" fmla="*/ 45 w 145"/>
              <a:gd name="T7" fmla="*/ 99 h 243"/>
              <a:gd name="T8" fmla="*/ 44 w 145"/>
              <a:gd name="T9" fmla="*/ 100 h 243"/>
              <a:gd name="T10" fmla="*/ 44 w 145"/>
              <a:gd name="T11" fmla="*/ 100 h 243"/>
              <a:gd name="T12" fmla="*/ 1 w 145"/>
              <a:gd name="T13" fmla="*/ 100 h 243"/>
              <a:gd name="T14" fmla="*/ 0 w 145"/>
              <a:gd name="T15" fmla="*/ 101 h 243"/>
              <a:gd name="T16" fmla="*/ 0 w 145"/>
              <a:gd name="T17" fmla="*/ 101 h 243"/>
              <a:gd name="T18" fmla="*/ 0 w 145"/>
              <a:gd name="T19" fmla="*/ 148 h 243"/>
              <a:gd name="T20" fmla="*/ 1 w 145"/>
              <a:gd name="T21" fmla="*/ 148 h 243"/>
              <a:gd name="T22" fmla="*/ 1 w 145"/>
              <a:gd name="T23" fmla="*/ 148 h 243"/>
              <a:gd name="T24" fmla="*/ 44 w 145"/>
              <a:gd name="T25" fmla="*/ 148 h 243"/>
              <a:gd name="T26" fmla="*/ 45 w 145"/>
              <a:gd name="T27" fmla="*/ 149 h 243"/>
              <a:gd name="T28" fmla="*/ 45 w 145"/>
              <a:gd name="T29" fmla="*/ 240 h 243"/>
              <a:gd name="T30" fmla="*/ 97 w 145"/>
              <a:gd name="T31" fmla="*/ 240 h 243"/>
              <a:gd name="T32" fmla="*/ 97 w 145"/>
              <a:gd name="T33" fmla="*/ 149 h 243"/>
              <a:gd name="T34" fmla="*/ 98 w 145"/>
              <a:gd name="T35" fmla="*/ 148 h 243"/>
              <a:gd name="T36" fmla="*/ 137 w 145"/>
              <a:gd name="T37" fmla="*/ 148 h 243"/>
              <a:gd name="T38" fmla="*/ 138 w 145"/>
              <a:gd name="T39" fmla="*/ 148 h 243"/>
              <a:gd name="T40" fmla="*/ 144 w 145"/>
              <a:gd name="T41" fmla="*/ 101 h 243"/>
              <a:gd name="T42" fmla="*/ 144 w 145"/>
              <a:gd name="T43" fmla="*/ 100 h 243"/>
              <a:gd name="T44" fmla="*/ 144 w 145"/>
              <a:gd name="T45" fmla="*/ 100 h 243"/>
              <a:gd name="T46" fmla="*/ 98 w 145"/>
              <a:gd name="T47" fmla="*/ 100 h 243"/>
              <a:gd name="T48" fmla="*/ 97 w 145"/>
              <a:gd name="T49" fmla="*/ 99 h 243"/>
              <a:gd name="T50" fmla="*/ 97 w 145"/>
              <a:gd name="T51" fmla="*/ 70 h 243"/>
              <a:gd name="T52" fmla="*/ 124 w 145"/>
              <a:gd name="T53" fmla="*/ 42 h 243"/>
              <a:gd name="T54" fmla="*/ 124 w 145"/>
              <a:gd name="T55" fmla="*/ 42 h 243"/>
              <a:gd name="T56" fmla="*/ 144 w 145"/>
              <a:gd name="T57" fmla="*/ 42 h 243"/>
              <a:gd name="T58" fmla="*/ 144 w 145"/>
              <a:gd name="T59" fmla="*/ 42 h 243"/>
              <a:gd name="T60" fmla="*/ 144 w 145"/>
              <a:gd name="T61" fmla="*/ 42 h 243"/>
              <a:gd name="T62" fmla="*/ 144 w 145"/>
              <a:gd name="T63" fmla="*/ 1 h 243"/>
              <a:gd name="T64" fmla="*/ 144 w 145"/>
              <a:gd name="T65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5" h="243">
                <a:moveTo>
                  <a:pt x="144" y="0"/>
                </a:moveTo>
                <a:cubicBezTo>
                  <a:pt x="109" y="0"/>
                  <a:pt x="109" y="0"/>
                  <a:pt x="109" y="0"/>
                </a:cubicBezTo>
                <a:cubicBezTo>
                  <a:pt x="73" y="0"/>
                  <a:pt x="45" y="29"/>
                  <a:pt x="45" y="64"/>
                </a:cubicBezTo>
                <a:cubicBezTo>
                  <a:pt x="45" y="99"/>
                  <a:pt x="45" y="99"/>
                  <a:pt x="45" y="99"/>
                </a:cubicBezTo>
                <a:cubicBezTo>
                  <a:pt x="45" y="100"/>
                  <a:pt x="44" y="100"/>
                  <a:pt x="44" y="100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1" y="100"/>
                  <a:pt x="1" y="100"/>
                  <a:pt x="1" y="100"/>
                </a:cubicBezTo>
                <a:cubicBezTo>
                  <a:pt x="1" y="100"/>
                  <a:pt x="0" y="101"/>
                  <a:pt x="0" y="101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48"/>
                  <a:pt x="1" y="148"/>
                  <a:pt x="1" y="148"/>
                </a:cubicBezTo>
                <a:cubicBezTo>
                  <a:pt x="1" y="148"/>
                  <a:pt x="1" y="148"/>
                  <a:pt x="1" y="148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44" y="148"/>
                  <a:pt x="45" y="149"/>
                  <a:pt x="45" y="149"/>
                </a:cubicBezTo>
                <a:cubicBezTo>
                  <a:pt x="45" y="240"/>
                  <a:pt x="45" y="240"/>
                  <a:pt x="45" y="240"/>
                </a:cubicBezTo>
                <a:cubicBezTo>
                  <a:pt x="62" y="243"/>
                  <a:pt x="80" y="243"/>
                  <a:pt x="97" y="240"/>
                </a:cubicBezTo>
                <a:cubicBezTo>
                  <a:pt x="97" y="149"/>
                  <a:pt x="97" y="149"/>
                  <a:pt x="97" y="149"/>
                </a:cubicBezTo>
                <a:cubicBezTo>
                  <a:pt x="97" y="149"/>
                  <a:pt x="97" y="149"/>
                  <a:pt x="98" y="148"/>
                </a:cubicBezTo>
                <a:cubicBezTo>
                  <a:pt x="137" y="148"/>
                  <a:pt x="137" y="148"/>
                  <a:pt x="137" y="148"/>
                </a:cubicBezTo>
                <a:cubicBezTo>
                  <a:pt x="137" y="148"/>
                  <a:pt x="138" y="148"/>
                  <a:pt x="138" y="148"/>
                </a:cubicBezTo>
                <a:cubicBezTo>
                  <a:pt x="144" y="101"/>
                  <a:pt x="144" y="101"/>
                  <a:pt x="144" y="101"/>
                </a:cubicBezTo>
                <a:cubicBezTo>
                  <a:pt x="145" y="101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97" y="100"/>
                  <a:pt x="97" y="100"/>
                  <a:pt x="97" y="99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55"/>
                  <a:pt x="109" y="42"/>
                  <a:pt x="124" y="42"/>
                </a:cubicBezTo>
                <a:cubicBezTo>
                  <a:pt x="124" y="42"/>
                  <a:pt x="124" y="42"/>
                  <a:pt x="124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4" y="1"/>
                  <a:pt x="144" y="1"/>
                  <a:pt x="144" y="1"/>
                </a:cubicBezTo>
                <a:cubicBezTo>
                  <a:pt x="144" y="0"/>
                  <a:pt x="144" y="0"/>
                  <a:pt x="1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56690" y="4914194"/>
            <a:ext cx="2162173" cy="231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70000"/>
              </a:lnSpc>
            </a:pPr>
            <a:r>
              <a:rPr lang="en-US" altLang="zh-CN" sz="1300" dirty="0">
                <a:latin typeface="Nexa Light" panose="02000000000000000000" pitchFamily="50" charset="0"/>
                <a:cs typeface="Nexa Light" panose="02000000000000000000" pitchFamily="50" charset="0"/>
                <a:sym typeface="+mn-ea"/>
              </a:rPr>
              <a:t>www.maxhub.com</a:t>
            </a:r>
            <a:endParaRPr lang="en-US" altLang="zh-CN" sz="1300" dirty="0">
              <a:latin typeface="Nexa Light" panose="02000000000000000000" pitchFamily="50" charset="0"/>
              <a:cs typeface="Nexa Light" panose="02000000000000000000" pitchFamily="50" charset="0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056690" y="5357018"/>
            <a:ext cx="2443975" cy="231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70000"/>
              </a:lnSpc>
            </a:pPr>
            <a:r>
              <a:rPr lang="en-US" altLang="zh-CN" sz="1300">
                <a:latin typeface="Nexa Light" panose="02000000000000000000" pitchFamily="50" charset="0"/>
                <a:cs typeface="Nexa Light" panose="02000000000000000000" pitchFamily="50" charset="0"/>
                <a:sym typeface="+mn-ea"/>
              </a:rPr>
              <a:t>sales@maxhub.com</a:t>
            </a:r>
            <a:endParaRPr lang="en-US" altLang="zh-CN" sz="1300">
              <a:latin typeface="Nexa Light" panose="02000000000000000000" pitchFamily="50" charset="0"/>
              <a:cs typeface="Nexa Light" panose="02000000000000000000" pitchFamily="50" charset="0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056690" y="5799843"/>
            <a:ext cx="2444075" cy="231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70000"/>
              </a:lnSpc>
            </a:pPr>
            <a:r>
              <a:rPr lang="en-US" altLang="zh-CN" sz="1300">
                <a:latin typeface="Nexa Light" panose="02000000000000000000" pitchFamily="50" charset="0"/>
                <a:cs typeface="Nexa Light" panose="02000000000000000000" pitchFamily="50" charset="0"/>
                <a:sym typeface="+mn-ea"/>
              </a:rPr>
              <a:t>MAXHUB_Global</a:t>
            </a:r>
            <a:endParaRPr lang="en-US" altLang="zh-CN" sz="1300">
              <a:latin typeface="Nexa Light" panose="02000000000000000000" pitchFamily="50" charset="0"/>
              <a:cs typeface="Nexa Light" panose="02000000000000000000" pitchFamily="50" charset="0"/>
              <a:sym typeface="+mn-ea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5478856" y="-20317"/>
            <a:ext cx="4566356" cy="6878317"/>
          </a:xfrm>
          <a:custGeom>
            <a:avLst/>
            <a:gdLst>
              <a:gd name="T0" fmla="*/ 3559 w 8132"/>
              <a:gd name="T1" fmla="*/ 4285 h 12246"/>
              <a:gd name="T2" fmla="*/ 8097 w 8132"/>
              <a:gd name="T3" fmla="*/ 541 h 12246"/>
              <a:gd name="T4" fmla="*/ 8132 w 8132"/>
              <a:gd name="T5" fmla="*/ 453 h 12246"/>
              <a:gd name="T6" fmla="*/ 8132 w 8132"/>
              <a:gd name="T7" fmla="*/ 0 h 12246"/>
              <a:gd name="T8" fmla="*/ 3513 w 8132"/>
              <a:gd name="T9" fmla="*/ 0 h 12246"/>
              <a:gd name="T10" fmla="*/ 724 w 8132"/>
              <a:gd name="T11" fmla="*/ 2303 h 12246"/>
              <a:gd name="T12" fmla="*/ 0 w 8132"/>
              <a:gd name="T13" fmla="*/ 3835 h 12246"/>
              <a:gd name="T14" fmla="*/ 0 w 8132"/>
              <a:gd name="T15" fmla="*/ 6072 h 12246"/>
              <a:gd name="T16" fmla="*/ 724 w 8132"/>
              <a:gd name="T17" fmla="*/ 7597 h 12246"/>
              <a:gd name="T18" fmla="*/ 6350 w 8132"/>
              <a:gd name="T19" fmla="*/ 12246 h 12246"/>
              <a:gd name="T20" fmla="*/ 8132 w 8132"/>
              <a:gd name="T21" fmla="*/ 12246 h 12246"/>
              <a:gd name="T22" fmla="*/ 8132 w 8132"/>
              <a:gd name="T23" fmla="*/ 9449 h 12246"/>
              <a:gd name="T24" fmla="*/ 8097 w 8132"/>
              <a:gd name="T25" fmla="*/ 9363 h 12246"/>
              <a:gd name="T26" fmla="*/ 3554 w 8132"/>
              <a:gd name="T27" fmla="*/ 5608 h 12246"/>
              <a:gd name="T28" fmla="*/ 3385 w 8132"/>
              <a:gd name="T29" fmla="*/ 5249 h 12246"/>
              <a:gd name="T30" fmla="*/ 3385 w 8132"/>
              <a:gd name="T31" fmla="*/ 4654 h 12246"/>
              <a:gd name="T32" fmla="*/ 3559 w 8132"/>
              <a:gd name="T33" fmla="*/ 4285 h 1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32" h="12246">
                <a:moveTo>
                  <a:pt x="3559" y="4285"/>
                </a:moveTo>
                <a:cubicBezTo>
                  <a:pt x="8097" y="541"/>
                  <a:pt x="8097" y="541"/>
                  <a:pt x="8097" y="541"/>
                </a:cubicBezTo>
                <a:cubicBezTo>
                  <a:pt x="8132" y="453"/>
                  <a:pt x="8132" y="453"/>
                  <a:pt x="8132" y="453"/>
                </a:cubicBezTo>
                <a:cubicBezTo>
                  <a:pt x="8132" y="0"/>
                  <a:pt x="8132" y="0"/>
                  <a:pt x="8132" y="0"/>
                </a:cubicBezTo>
                <a:cubicBezTo>
                  <a:pt x="3513" y="0"/>
                  <a:pt x="3513" y="0"/>
                  <a:pt x="3513" y="0"/>
                </a:cubicBezTo>
                <a:cubicBezTo>
                  <a:pt x="724" y="2303"/>
                  <a:pt x="724" y="2303"/>
                  <a:pt x="724" y="2303"/>
                </a:cubicBezTo>
                <a:cubicBezTo>
                  <a:pt x="274" y="2674"/>
                  <a:pt x="0" y="3226"/>
                  <a:pt x="0" y="3835"/>
                </a:cubicBezTo>
                <a:cubicBezTo>
                  <a:pt x="0" y="6072"/>
                  <a:pt x="0" y="6072"/>
                  <a:pt x="0" y="6072"/>
                </a:cubicBezTo>
                <a:cubicBezTo>
                  <a:pt x="0" y="6663"/>
                  <a:pt x="274" y="7227"/>
                  <a:pt x="724" y="7597"/>
                </a:cubicBezTo>
                <a:cubicBezTo>
                  <a:pt x="6350" y="12246"/>
                  <a:pt x="6350" y="12246"/>
                  <a:pt x="6350" y="12246"/>
                </a:cubicBezTo>
                <a:cubicBezTo>
                  <a:pt x="8132" y="12246"/>
                  <a:pt x="8132" y="12246"/>
                  <a:pt x="8132" y="12246"/>
                </a:cubicBezTo>
                <a:cubicBezTo>
                  <a:pt x="8132" y="9449"/>
                  <a:pt x="8132" y="9449"/>
                  <a:pt x="8132" y="9449"/>
                </a:cubicBezTo>
                <a:cubicBezTo>
                  <a:pt x="8097" y="9363"/>
                  <a:pt x="8097" y="9363"/>
                  <a:pt x="8097" y="9363"/>
                </a:cubicBezTo>
                <a:cubicBezTo>
                  <a:pt x="3554" y="5608"/>
                  <a:pt x="3554" y="5608"/>
                  <a:pt x="3554" y="5608"/>
                </a:cubicBezTo>
                <a:cubicBezTo>
                  <a:pt x="3446" y="5520"/>
                  <a:pt x="3385" y="5388"/>
                  <a:pt x="3385" y="5249"/>
                </a:cubicBezTo>
                <a:cubicBezTo>
                  <a:pt x="3385" y="4654"/>
                  <a:pt x="3385" y="4654"/>
                  <a:pt x="3385" y="4654"/>
                </a:cubicBezTo>
                <a:cubicBezTo>
                  <a:pt x="3385" y="4511"/>
                  <a:pt x="3449" y="4375"/>
                  <a:pt x="3559" y="4285"/>
                </a:cubicBezTo>
                <a:close/>
              </a:path>
            </a:pathLst>
          </a:custGeom>
          <a:gradFill>
            <a:gsLst>
              <a:gs pos="0">
                <a:srgbClr val="186FD2"/>
              </a:gs>
              <a:gs pos="100000">
                <a:srgbClr val="186FD2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20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COMMONDATA" val="eyJoZGlkIjoiZWIzZjczNGU1MDZiYmRlMDgzYWQ0MDg4NTA3OTk0YjAifQ==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3A3A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B52B55F161050B48A33544DFB0ABE4E8" ma:contentTypeVersion="18" ma:contentTypeDescription="新建文档。" ma:contentTypeScope="" ma:versionID="8965a2d2d73952cd677dd8e65f5e6c32">
  <xsd:schema xmlns:xsd="http://www.w3.org/2001/XMLSchema" xmlns:xs="http://www.w3.org/2001/XMLSchema" xmlns:p="http://schemas.microsoft.com/office/2006/metadata/properties" xmlns:ns2="422e2383-d6a7-4ff8-ba09-52b28428806b" xmlns:ns3="aa42c552-9842-46e3-9f25-a94063f0a59d" targetNamespace="http://schemas.microsoft.com/office/2006/metadata/properties" ma:root="true" ma:fieldsID="420fbbe0557c28f6095d98e3a325bb44" ns2:_="" ns3:_="">
    <xsd:import namespace="422e2383-d6a7-4ff8-ba09-52b28428806b"/>
    <xsd:import namespace="aa42c552-9842-46e3-9f25-a94063f0a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e2383-d6a7-4ff8-ba09-52b284288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图像标记" ma:readOnly="false" ma:fieldId="{5cf76f15-5ced-4ddc-b409-7134ff3c332f}" ma:taxonomyMulti="true" ma:sspId="23da00cd-0f3c-4192-95e3-1af08514c0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4" nillable="true" ma:displayName="签核状态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2c552-9842-46e3-9f25-a94063f0a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享对象详细信息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7692037-e9d3-454d-bd76-b3427ee3a558}" ma:internalName="TaxCatchAll" ma:showField="CatchAllData" ma:web="aa42c552-9842-46e3-9f25-a94063f0a5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422e2383-d6a7-4ff8-ba09-52b28428806b" xsi:nil="true"/>
    <TaxCatchAll xmlns="aa42c552-9842-46e3-9f25-a94063f0a59d" xsi:nil="true"/>
    <lcf76f155ced4ddcb4097134ff3c332f xmlns="422e2383-d6a7-4ff8-ba09-52b28428806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E118153-0D7E-4788-824C-E2F2891D494F}"/>
</file>

<file path=customXml/itemProps2.xml><?xml version="1.0" encoding="utf-8"?>
<ds:datastoreItem xmlns:ds="http://schemas.openxmlformats.org/officeDocument/2006/customXml" ds:itemID="{A9D9BEFB-6179-473C-A582-FF1939F66E91}"/>
</file>

<file path=customXml/itemProps3.xml><?xml version="1.0" encoding="utf-8"?>
<ds:datastoreItem xmlns:ds="http://schemas.openxmlformats.org/officeDocument/2006/customXml" ds:itemID="{F9240452-62CE-4A7B-957B-9D857B5A777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3816</Words>
  <Application>WPS 演示</Application>
  <PresentationFormat>宽屏</PresentationFormat>
  <Paragraphs>211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28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45" baseType="lpstr">
      <vt:lpstr>Arial</vt:lpstr>
      <vt:lpstr>宋体</vt:lpstr>
      <vt:lpstr>Wingdings</vt:lpstr>
      <vt:lpstr>Clear Sans Bold</vt:lpstr>
      <vt:lpstr>Nexa-Light</vt:lpstr>
      <vt:lpstr>Segoe Print</vt:lpstr>
      <vt:lpstr>Nexa Bold</vt:lpstr>
      <vt:lpstr>Comic Sans Pro</vt:lpstr>
      <vt:lpstr>Tioga Regular</vt:lpstr>
      <vt:lpstr>Nexa</vt:lpstr>
      <vt:lpstr>Nexa-Black</vt:lpstr>
      <vt:lpstr>Nexa-Trial</vt:lpstr>
      <vt:lpstr>Bock Medium</vt:lpstr>
      <vt:lpstr>Calibri</vt:lpstr>
      <vt:lpstr>Montserrat Black</vt:lpstr>
      <vt:lpstr>Berlin Sans FB Demi</vt:lpstr>
      <vt:lpstr>MiSans ExtraLight</vt:lpstr>
      <vt:lpstr>MiSans Medium</vt:lpstr>
      <vt:lpstr>Lucida Sans</vt:lpstr>
      <vt:lpstr>等线</vt:lpstr>
      <vt:lpstr>微软雅黑</vt:lpstr>
      <vt:lpstr>Microsoft YaHei UI</vt:lpstr>
      <vt:lpstr>Calibri</vt:lpstr>
      <vt:lpstr>Nexa Black</vt:lpstr>
      <vt:lpstr>Arial Black</vt:lpstr>
      <vt:lpstr>Nexa Light</vt:lpstr>
      <vt:lpstr>Arial Unicode MS</vt:lpstr>
      <vt:lpstr>Yu Gothic UI Semibold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KlausFan</dc:creator>
  <cp:lastModifiedBy>周丹</cp:lastModifiedBy>
  <cp:revision>179</cp:revision>
  <dcterms:created xsi:type="dcterms:W3CDTF">2025-12-02T08:14:00Z</dcterms:created>
  <dcterms:modified xsi:type="dcterms:W3CDTF">2026-06-09T15:57:05Z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33785DE139CD51D5E99F2E69C338137C_43</vt:lpwstr>
  </property>
  <property fmtid="{D5CDD505-2E9C-101B-9397-08002B2CF9AE}" pid="3" name="KSOProductBuildVer">
    <vt:lpwstr>2052-12.1.0.20784</vt:lpwstr>
  </property>
  <property fmtid="{D5CDD505-2E9C-101B-9397-08002B2CF9AE}" pid="4" name="ContentTypeId">
    <vt:lpwstr>0x010100B52B55F161050B48A33544DFB0ABE4E8</vt:lpwstr>
  </property>
</Properties>
</file>